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fr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0997C-9DF6-4B1E-A32A-635BE076B227}" type="datetimeFigureOut">
              <a:rPr lang="fr-CH" smtClean="0"/>
              <a:t>25.03.2014</a:t>
            </a:fld>
            <a:endParaRPr lang="fr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B6FE8-1F47-4228-A49C-F6B2581C006A}" type="slidenum">
              <a:rPr lang="fr-CH" smtClean="0"/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Turtig Montage 300dpi ohne Anschlu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762000"/>
            <a:ext cx="5334000" cy="533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Nicole Carron-Bayard</dc:creator>
  <cp:lastModifiedBy>Nicole Carron-Bayard</cp:lastModifiedBy>
  <cp:revision>1</cp:revision>
  <dcterms:created xsi:type="dcterms:W3CDTF">2014-03-25T12:01:33Z</dcterms:created>
  <dcterms:modified xsi:type="dcterms:W3CDTF">2014-03-25T12:02:30Z</dcterms:modified>
</cp:coreProperties>
</file>