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wmf" ContentType="image/x-wmf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0"/>
  </p:notesMasterIdLst>
  <p:handoutMasterIdLst>
    <p:handoutMasterId r:id="rId31"/>
  </p:handoutMasterIdLst>
  <p:sldIdLst>
    <p:sldId id="396" r:id="rId2"/>
    <p:sldId id="455" r:id="rId3"/>
    <p:sldId id="460" r:id="rId4"/>
    <p:sldId id="459" r:id="rId5"/>
    <p:sldId id="433" r:id="rId6"/>
    <p:sldId id="419" r:id="rId7"/>
    <p:sldId id="458" r:id="rId8"/>
    <p:sldId id="447" r:id="rId9"/>
    <p:sldId id="448" r:id="rId10"/>
    <p:sldId id="449" r:id="rId11"/>
    <p:sldId id="406" r:id="rId12"/>
    <p:sldId id="401" r:id="rId13"/>
    <p:sldId id="461" r:id="rId14"/>
    <p:sldId id="385" r:id="rId15"/>
    <p:sldId id="462" r:id="rId16"/>
    <p:sldId id="410" r:id="rId17"/>
    <p:sldId id="412" r:id="rId18"/>
    <p:sldId id="467" r:id="rId19"/>
    <p:sldId id="470" r:id="rId20"/>
    <p:sldId id="427" r:id="rId21"/>
    <p:sldId id="429" r:id="rId22"/>
    <p:sldId id="464" r:id="rId23"/>
    <p:sldId id="428" r:id="rId24"/>
    <p:sldId id="457" r:id="rId25"/>
    <p:sldId id="465" r:id="rId26"/>
    <p:sldId id="466" r:id="rId27"/>
    <p:sldId id="469" r:id="rId28"/>
    <p:sldId id="404" r:id="rId29"/>
  </p:sldIdLst>
  <p:sldSz cx="9144000" cy="6858000" type="screen4x3"/>
  <p:notesSz cx="6797675" cy="9926638"/>
  <p:defaultTextStyle>
    <a:defPPr>
      <a:defRPr lang="fr-CH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8">
          <p15:clr>
            <a:srgbClr val="A4A3A4"/>
          </p15:clr>
        </p15:guide>
        <p15:guide id="2" pos="2142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FF3300"/>
    <a:srgbClr val="FFE0DD"/>
    <a:srgbClr val="FAC4BE"/>
    <a:srgbClr val="99CCFF"/>
    <a:srgbClr val="FF9900"/>
    <a:srgbClr val="99FF66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3296810-A885-4BE3-A3E7-6D5BEEA58F35}" styleName="Mittlere Formatvorlage 2 - Akz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Mittlere Formatvorlage 2 - Akz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5BE263C-DBD7-4A20-BB59-AAB30ACAA65A}" styleName="Mittlere Formatvorlage 3 - Akz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660B408-B3CF-4A94-85FC-2B1E0A45F4A2}" styleName="Dunkle Formatvorlage 2 - Akzent 1/Akz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Keine Formatvorlage, Tabellengitternetz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35" autoAdjust="0"/>
    <p:restoredTop sz="93373" autoAdjust="0"/>
  </p:normalViewPr>
  <p:slideViewPr>
    <p:cSldViewPr snapToObjects="1">
      <p:cViewPr varScale="1">
        <p:scale>
          <a:sx n="78" d="100"/>
          <a:sy n="78" d="100"/>
        </p:scale>
        <p:origin x="1574" y="7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Objects="1">
      <p:cViewPr varScale="1">
        <p:scale>
          <a:sx n="74" d="100"/>
          <a:sy n="74" d="100"/>
        </p:scale>
        <p:origin x="-2208" y="-96"/>
      </p:cViewPr>
      <p:guideLst>
        <p:guide orient="horz" pos="3128"/>
        <p:guide pos="2142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813" cy="4968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fr-CH"/>
          </a:p>
        </p:txBody>
      </p:sp>
      <p:sp>
        <p:nvSpPr>
          <p:cNvPr id="21504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1275" y="0"/>
            <a:ext cx="2944813" cy="4968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fr-CH"/>
          </a:p>
        </p:txBody>
      </p:sp>
      <p:sp>
        <p:nvSpPr>
          <p:cNvPr id="21504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8163"/>
            <a:ext cx="2944813" cy="49688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fr-CH"/>
          </a:p>
        </p:txBody>
      </p:sp>
      <p:sp>
        <p:nvSpPr>
          <p:cNvPr id="21504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1275" y="9428163"/>
            <a:ext cx="2944813" cy="49688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C7135394-1997-4626-A012-07B7CDF801F8}" type="slidenum">
              <a:rPr lang="fr-CH" altLang="de-DE"/>
              <a:pPr>
                <a:defRPr/>
              </a:pPr>
              <a:t>‹Nr.›</a:t>
            </a:fld>
            <a:endParaRPr lang="fr-CH" altLang="de-DE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fr-CH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fr-CH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9163" y="746125"/>
            <a:ext cx="4960937" cy="37211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16463"/>
            <a:ext cx="5438775" cy="44640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CH" noProof="0"/>
              <a:t>Cliquez pour modifier les styles du texte du masque</a:t>
            </a:r>
          </a:p>
          <a:p>
            <a:pPr lvl="1"/>
            <a:r>
              <a:rPr lang="fr-CH" noProof="0"/>
              <a:t>Deuxième niveau</a:t>
            </a:r>
          </a:p>
          <a:p>
            <a:pPr lvl="2"/>
            <a:r>
              <a:rPr lang="fr-CH" noProof="0"/>
              <a:t>Troisième niveau</a:t>
            </a:r>
          </a:p>
          <a:p>
            <a:pPr lvl="3"/>
            <a:r>
              <a:rPr lang="fr-CH" noProof="0"/>
              <a:t>Quatrième niveau</a:t>
            </a:r>
          </a:p>
          <a:p>
            <a:pPr lvl="4"/>
            <a:r>
              <a:rPr lang="fr-CH" noProof="0"/>
              <a:t>Cinquième niveau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8163"/>
            <a:ext cx="2946400" cy="49688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fr-CH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F4FDC2DB-CFCD-4D12-A259-7B2AB1E424A3}" type="slidenum">
              <a:rPr lang="fr-CH" altLang="de-DE"/>
              <a:pPr>
                <a:defRPr/>
              </a:pPr>
              <a:t>‹Nr.›</a:t>
            </a:fld>
            <a:endParaRPr lang="fr-CH" alt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AEE2E1B-3F80-4724-B9D2-321524C00C5B}" type="slidenum">
              <a:rPr lang="fr-CH" altLang="de-DE" smtClean="0"/>
              <a:pPr>
                <a:spcBef>
                  <a:spcPct val="0"/>
                </a:spcBef>
              </a:pPr>
              <a:t>1</a:t>
            </a:fld>
            <a:endParaRPr lang="fr-CH" altLang="de-DE"/>
          </a:p>
        </p:txBody>
      </p:sp>
      <p:sp>
        <p:nvSpPr>
          <p:cNvPr id="5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de-DE" altLang="de-DE" b="1">
                <a:latin typeface="Arial" panose="020B0604020202020204" pitchFamily="34" charset="0"/>
              </a:rPr>
              <a:t>Peter Roten macht die Einführung</a:t>
            </a:r>
          </a:p>
          <a:p>
            <a:pPr eaLnBrk="1" hangingPunct="1"/>
            <a:r>
              <a:rPr lang="de-DE" altLang="de-DE" b="1">
                <a:latin typeface="Arial" panose="020B0604020202020204" pitchFamily="34" charset="0"/>
              </a:rPr>
              <a:t>BSA vorstellen : 1991 gegründet / Mitarbeiter : Verantwortliche : Corinne Barras; Adjunktin : Sandra Schneider; Mitarbeiter für das Oberwallis : Pascal Imhof; Sekretärin : Paloma Foro; Praktikanten : Stefan Djordjijevski et Mickaël Tuberosa</a:t>
            </a:r>
          </a:p>
          <a:p>
            <a:pPr eaLnBrk="1" hangingPunct="1"/>
            <a:endParaRPr lang="de-DE" altLang="de-DE" b="1">
              <a:latin typeface="Arial" panose="020B0604020202020204" pitchFamily="34" charset="0"/>
            </a:endParaRPr>
          </a:p>
          <a:p>
            <a:pPr eaLnBrk="1" hangingPunct="1"/>
            <a:r>
              <a:rPr lang="de-DE" altLang="de-DE" b="1">
                <a:latin typeface="Arial" panose="020B0604020202020204" pitchFamily="34" charset="0"/>
              </a:rPr>
              <a:t>Corinne : Tätigkeitsfelder : Austausche  innerhalb unseres Kantons , in der Schweiz, mit Deutschland, Italien, Spanien und ausserhalb Europas mit anglophonen Ländern ; von der Primarstufe über die Sekundarstufe I bis ans Ende der Sekundarstufe II (Kollegium und OMS) </a:t>
            </a:r>
          </a:p>
          <a:p>
            <a:pPr eaLnBrk="1" hangingPunct="1"/>
            <a:r>
              <a:rPr lang="de-DE" altLang="de-DE" b="1">
                <a:latin typeface="Arial" panose="020B0604020202020204" pitchFamily="34" charset="0"/>
              </a:rPr>
              <a:t>Von verschiedener Dauer : 3-4 Tage (wie zb. Deux langues – ein Ziel) ; 1 bis 2 Wochen; 1 bis 3 Monate; 1 Jahr</a:t>
            </a:r>
          </a:p>
          <a:p>
            <a:pPr eaLnBrk="1" hangingPunct="1"/>
            <a:r>
              <a:rPr lang="de-DE" altLang="de-DE" b="1">
                <a:latin typeface="Arial" panose="020B0604020202020204" pitchFamily="34" charset="0"/>
              </a:rPr>
              <a:t>Primarstufe : Klassenaustausche oder  Gruppen- oder Individualaustausche/Aufenthalte</a:t>
            </a:r>
          </a:p>
          <a:p>
            <a:pPr eaLnBrk="1" hangingPunct="1"/>
            <a:r>
              <a:rPr lang="de-DE" altLang="de-DE" b="1">
                <a:latin typeface="Arial" panose="020B0604020202020204" pitchFamily="34" charset="0"/>
              </a:rPr>
              <a:t>HEUTIGES THEMA : Immersionsjahr im anderssprachigen Kantonsteil, sowohl für Niveau I als auch Niveau II Schüler ; Definition von Immersion : 1 bis max. 4 Schüler in einer anderssprachigen Klasse ; möglich an ALLEN OS Zentren im französischsprachigen Wallis</a:t>
            </a:r>
          </a:p>
          <a:p>
            <a:pPr eaLnBrk="1" hangingPunct="1"/>
            <a:r>
              <a:rPr lang="de-DE" altLang="de-DE" b="1">
                <a:latin typeface="Arial" panose="020B0604020202020204" pitchFamily="34" charset="0"/>
              </a:rPr>
              <a:t>Möglich in der 1.OS; in der 2. OS; in der 3. OS und als Wiederholung der 3.OS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2A621B3-A160-463B-8BF7-820FE6F62E05}" type="slidenum">
              <a:rPr lang="fr-CH" altLang="de-DE" smtClean="0"/>
              <a:pPr>
                <a:spcBef>
                  <a:spcPct val="0"/>
                </a:spcBef>
              </a:pPr>
              <a:t>12</a:t>
            </a:fld>
            <a:endParaRPr lang="fr-CH" altLang="de-DE"/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de-DE" altLang="de-DE">
                <a:latin typeface="Arial" panose="020B0604020202020204" pitchFamily="34" charset="0"/>
              </a:rPr>
              <a:t>Pascal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3DEF612-99F2-4131-9E6A-E563C9B5ABAE}" type="slidenum">
              <a:rPr lang="fr-CH" altLang="de-DE" smtClean="0"/>
              <a:pPr>
                <a:spcBef>
                  <a:spcPct val="0"/>
                </a:spcBef>
              </a:pPr>
              <a:t>13</a:t>
            </a:fld>
            <a:endParaRPr lang="fr-CH" altLang="de-DE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de-DE" altLang="de-DE">
                <a:latin typeface="Arial" panose="020B0604020202020204" pitchFamily="34" charset="0"/>
              </a:rPr>
              <a:t>Pascal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CBEEC11-7D3F-44FC-AB2E-9F44BAD87A85}" type="slidenum">
              <a:rPr lang="fr-CH" altLang="de-DE" smtClean="0"/>
              <a:pPr>
                <a:spcBef>
                  <a:spcPct val="0"/>
                </a:spcBef>
              </a:pPr>
              <a:t>14</a:t>
            </a:fld>
            <a:endParaRPr lang="fr-CH" altLang="de-DE"/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de-DE" altLang="de-DE">
                <a:latin typeface="Arial" panose="020B0604020202020204" pitchFamily="34" charset="0"/>
              </a:rPr>
              <a:t>Pascal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6040537-8E12-4144-B97D-B9DF3F6971ED}" type="slidenum">
              <a:rPr lang="fr-CH" altLang="de-DE" smtClean="0"/>
              <a:pPr>
                <a:spcBef>
                  <a:spcPct val="0"/>
                </a:spcBef>
              </a:pPr>
              <a:t>15</a:t>
            </a:fld>
            <a:endParaRPr lang="fr-CH" altLang="de-DE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de-DE" altLang="de-DE">
                <a:latin typeface="Arial" panose="020B0604020202020204" pitchFamily="34" charset="0"/>
              </a:rPr>
              <a:t>Pascal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795" name="Espace réservé des commentaires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de-DE" altLang="de-DE">
                <a:latin typeface="Arial" panose="020B0604020202020204" pitchFamily="34" charset="0"/>
              </a:rPr>
              <a:t>Peter, Pascal, Corinne (falls nötig)</a:t>
            </a:r>
          </a:p>
        </p:txBody>
      </p:sp>
      <p:sp>
        <p:nvSpPr>
          <p:cNvPr id="33796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2866542-A6F5-470D-A5C6-931E10B69AC8}" type="slidenum">
              <a:rPr lang="fr-CH" altLang="de-DE" smtClean="0"/>
              <a:pPr>
                <a:spcBef>
                  <a:spcPct val="0"/>
                </a:spcBef>
              </a:pPr>
              <a:t>16</a:t>
            </a:fld>
            <a:endParaRPr lang="fr-CH" altLang="de-DE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5843" name="Espace réservé des commentaires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de-DE" altLang="de-DE">
                <a:latin typeface="Arial" panose="020B0604020202020204" pitchFamily="34" charset="0"/>
              </a:rPr>
              <a:t>Peter, Pascal, Corinne (falls nötig)</a:t>
            </a:r>
          </a:p>
        </p:txBody>
      </p:sp>
      <p:sp>
        <p:nvSpPr>
          <p:cNvPr id="35844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075F353-6252-44C6-BAFF-0B9642554BBC}" type="slidenum">
              <a:rPr lang="fr-CH" altLang="de-DE" smtClean="0"/>
              <a:pPr>
                <a:spcBef>
                  <a:spcPct val="0"/>
                </a:spcBef>
              </a:pPr>
              <a:t>17</a:t>
            </a:fld>
            <a:endParaRPr lang="fr-CH" altLang="de-DE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7891" name="Espace réservé des commentaires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de-DE" altLang="de-DE">
                <a:latin typeface="Arial" panose="020B0604020202020204" pitchFamily="34" charset="0"/>
              </a:rPr>
              <a:t>Peter, Pascal, Corinne (falls nötig)</a:t>
            </a:r>
          </a:p>
        </p:txBody>
      </p:sp>
      <p:sp>
        <p:nvSpPr>
          <p:cNvPr id="37892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A68DD17-17A5-4702-87B6-966C3B8F86DA}" type="slidenum">
              <a:rPr lang="fr-CH" altLang="de-DE" smtClean="0"/>
              <a:pPr>
                <a:spcBef>
                  <a:spcPct val="0"/>
                </a:spcBef>
              </a:pPr>
              <a:t>18</a:t>
            </a:fld>
            <a:endParaRPr lang="fr-CH" altLang="de-DE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7891" name="Espace réservé des commentaires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de-DE" altLang="de-DE">
                <a:latin typeface="Arial" panose="020B0604020202020204" pitchFamily="34" charset="0"/>
              </a:rPr>
              <a:t>Peter, Pascal, Corinne (falls nötig)</a:t>
            </a:r>
          </a:p>
        </p:txBody>
      </p:sp>
      <p:sp>
        <p:nvSpPr>
          <p:cNvPr id="37892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A68DD17-17A5-4702-87B6-966C3B8F86DA}" type="slidenum">
              <a:rPr lang="fr-CH" altLang="de-DE" smtClean="0"/>
              <a:pPr>
                <a:spcBef>
                  <a:spcPct val="0"/>
                </a:spcBef>
              </a:pPr>
              <a:t>19</a:t>
            </a:fld>
            <a:endParaRPr lang="fr-CH" altLang="de-DE"/>
          </a:p>
        </p:txBody>
      </p:sp>
    </p:spTree>
    <p:extLst>
      <p:ext uri="{BB962C8B-B14F-4D97-AF65-F5344CB8AC3E}">
        <p14:creationId xmlns:p14="http://schemas.microsoft.com/office/powerpoint/2010/main" val="165491168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20D969D-050E-4BCD-BB32-43BDDA51FEA6}" type="slidenum">
              <a:rPr lang="fr-CH" altLang="de-DE" smtClean="0"/>
              <a:pPr>
                <a:spcBef>
                  <a:spcPct val="0"/>
                </a:spcBef>
              </a:pPr>
              <a:t>20</a:t>
            </a:fld>
            <a:endParaRPr lang="fr-CH" altLang="de-DE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de-DE" altLang="de-DE">
                <a:latin typeface="Arial" panose="020B0604020202020204" pitchFamily="34" charset="0"/>
              </a:rPr>
              <a:t>Pascal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F1D148D-AF2A-4FD2-9EB3-FD349F2C9359}" type="slidenum">
              <a:rPr lang="fr-CH" altLang="de-DE" smtClean="0"/>
              <a:pPr>
                <a:spcBef>
                  <a:spcPct val="0"/>
                </a:spcBef>
              </a:pPr>
              <a:t>21</a:t>
            </a:fld>
            <a:endParaRPr lang="fr-CH" altLang="de-DE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de-DE" altLang="de-DE">
                <a:latin typeface="Arial" panose="020B0604020202020204" pitchFamily="34" charset="0"/>
              </a:rPr>
              <a:t>Pascal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BB4EE9F-2C76-45DD-9B60-5CD0544E697F}" type="slidenum">
              <a:rPr lang="fr-CH" altLang="de-DE" smtClean="0"/>
              <a:pPr>
                <a:spcBef>
                  <a:spcPct val="0"/>
                </a:spcBef>
              </a:pPr>
              <a:t>3</a:t>
            </a:fld>
            <a:endParaRPr lang="fr-CH" altLang="de-DE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de-DE" altLang="de-DE">
                <a:latin typeface="Arial" panose="020B0604020202020204" pitchFamily="34" charset="0"/>
              </a:rPr>
              <a:t>Pascal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EDA7113-D034-443A-B62E-2B231CDA6ADA}" type="slidenum">
              <a:rPr lang="fr-CH" altLang="de-DE" smtClean="0"/>
              <a:pPr>
                <a:spcBef>
                  <a:spcPct val="0"/>
                </a:spcBef>
              </a:pPr>
              <a:t>22</a:t>
            </a:fld>
            <a:endParaRPr lang="fr-CH" altLang="de-DE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de-DE" altLang="de-DE">
                <a:latin typeface="Arial" panose="020B0604020202020204" pitchFamily="34" charset="0"/>
              </a:rPr>
              <a:t>Pascal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83CEF51-0085-4A43-8C92-EBAF3E9B16B4}" type="slidenum">
              <a:rPr lang="fr-CH" altLang="de-DE" smtClean="0"/>
              <a:pPr>
                <a:spcBef>
                  <a:spcPct val="0"/>
                </a:spcBef>
              </a:pPr>
              <a:t>23</a:t>
            </a:fld>
            <a:endParaRPr lang="fr-CH" altLang="de-DE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de-DE" altLang="de-DE">
                <a:latin typeface="Arial" panose="020B0604020202020204" pitchFamily="34" charset="0"/>
              </a:rPr>
              <a:t>Pascal</a:t>
            </a: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1FF34EC-C5CC-4685-93DE-E38DD8D38972}" type="slidenum">
              <a:rPr lang="fr-CH" altLang="de-DE" smtClean="0"/>
              <a:pPr>
                <a:spcBef>
                  <a:spcPct val="0"/>
                </a:spcBef>
              </a:pPr>
              <a:t>25</a:t>
            </a:fld>
            <a:endParaRPr lang="fr-CH" altLang="de-DE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de-DE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B44F5A5-37D2-42CE-AA3F-7F00DC85C4D7}" type="slidenum">
              <a:rPr lang="fr-CH" altLang="de-DE" smtClean="0"/>
              <a:pPr>
                <a:spcBef>
                  <a:spcPct val="0"/>
                </a:spcBef>
              </a:pPr>
              <a:t>26</a:t>
            </a:fld>
            <a:endParaRPr lang="fr-CH" altLang="de-DE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de-DE" altLang="de-DE">
                <a:latin typeface="Arial" panose="020B0604020202020204" pitchFamily="34" charset="0"/>
              </a:rPr>
              <a:t>Pascal</a:t>
            </a: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C5977B4-C003-45E2-8CA4-F1B098AF1E8E}" type="slidenum">
              <a:rPr lang="fr-CH" altLang="de-DE" smtClean="0"/>
              <a:pPr>
                <a:spcBef>
                  <a:spcPct val="0"/>
                </a:spcBef>
              </a:pPr>
              <a:t>27</a:t>
            </a:fld>
            <a:endParaRPr lang="fr-CH" altLang="de-DE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de-DE" altLang="de-DE">
                <a:latin typeface="Arial" panose="020B0604020202020204" pitchFamily="34" charset="0"/>
              </a:rPr>
              <a:t>Pascal</a:t>
            </a: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C2E0CD0-BE75-4FD3-BFE5-53DBB1E14F26}" type="slidenum">
              <a:rPr lang="fr-CH" altLang="de-DE" smtClean="0"/>
              <a:pPr>
                <a:spcBef>
                  <a:spcPct val="0"/>
                </a:spcBef>
              </a:pPr>
              <a:t>28</a:t>
            </a:fld>
            <a:endParaRPr lang="fr-CH" altLang="de-DE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de-DE" altLang="de-DE">
                <a:latin typeface="Arial" panose="020B0604020202020204" pitchFamily="34" charset="0"/>
              </a:rPr>
              <a:t>Corinne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5D00923-450D-44C1-9F34-C9A374262233}" type="slidenum">
              <a:rPr lang="fr-CH" altLang="de-DE" smtClean="0"/>
              <a:pPr>
                <a:spcBef>
                  <a:spcPct val="0"/>
                </a:spcBef>
              </a:pPr>
              <a:t>4</a:t>
            </a:fld>
            <a:endParaRPr lang="fr-CH" altLang="de-DE"/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de-DE" altLang="de-DE">
                <a:latin typeface="Arial" panose="020B0604020202020204" pitchFamily="34" charset="0"/>
              </a:rPr>
              <a:t>Pascal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315" name="Espace réservé des commentaires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 b="1" dirty="0">
              <a:latin typeface="Arial" panose="020B0604020202020204" pitchFamily="34" charset="0"/>
            </a:endParaRPr>
          </a:p>
        </p:txBody>
      </p:sp>
      <p:sp>
        <p:nvSpPr>
          <p:cNvPr id="13316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6AC2F40-DAAF-4B08-A0BF-AAC2F1C94EFF}" type="slidenum">
              <a:rPr lang="fr-CH" altLang="fr-FR" smtClean="0"/>
              <a:pPr>
                <a:spcBef>
                  <a:spcPct val="0"/>
                </a:spcBef>
              </a:pPr>
              <a:t>6</a:t>
            </a:fld>
            <a:endParaRPr lang="fr-CH" altLang="fr-F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62776DB-C054-49D3-BD83-A40CE34763DA}" type="slidenum">
              <a:rPr lang="fr-CH" altLang="de-DE" smtClean="0"/>
              <a:pPr>
                <a:spcBef>
                  <a:spcPct val="0"/>
                </a:spcBef>
              </a:pPr>
              <a:t>7</a:t>
            </a:fld>
            <a:endParaRPr lang="fr-CH" altLang="de-DE"/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de-DE" altLang="de-DE">
                <a:latin typeface="Arial" panose="020B0604020202020204" pitchFamily="34" charset="0"/>
              </a:rPr>
              <a:t>Pascal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BA35243-E088-46C3-9945-EECC9D1C8E9A}" type="slidenum">
              <a:rPr lang="fr-CH" altLang="de-DE" smtClean="0"/>
              <a:pPr>
                <a:spcBef>
                  <a:spcPct val="0"/>
                </a:spcBef>
              </a:pPr>
              <a:t>8</a:t>
            </a:fld>
            <a:endParaRPr lang="fr-CH" altLang="de-DE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de-DE" altLang="de-DE">
                <a:latin typeface="Arial" panose="020B0604020202020204" pitchFamily="34" charset="0"/>
              </a:rPr>
              <a:t>Pascal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723E152-4C50-416B-B18B-DBB3B1AFC784}" type="slidenum">
              <a:rPr lang="fr-CH" altLang="de-DE" smtClean="0"/>
              <a:pPr>
                <a:spcBef>
                  <a:spcPct val="0"/>
                </a:spcBef>
              </a:pPr>
              <a:t>9</a:t>
            </a:fld>
            <a:endParaRPr lang="fr-CH" altLang="de-DE"/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de-DE" altLang="de-DE">
                <a:latin typeface="Arial" panose="020B0604020202020204" pitchFamily="34" charset="0"/>
              </a:rPr>
              <a:t>Pascal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30D7F7A-8328-44ED-8E57-FADFC8B0D83C}" type="slidenum">
              <a:rPr lang="fr-CH" altLang="de-DE" smtClean="0"/>
              <a:pPr>
                <a:spcBef>
                  <a:spcPct val="0"/>
                </a:spcBef>
              </a:pPr>
              <a:t>10</a:t>
            </a:fld>
            <a:endParaRPr lang="fr-CH" altLang="de-DE"/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de-DE" altLang="de-DE">
                <a:latin typeface="Arial" panose="020B0604020202020204" pitchFamily="34" charset="0"/>
              </a:rPr>
              <a:t>Pascal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51E36F3-2A1D-4FF8-8D69-DF4AE427FDB1}" type="slidenum">
              <a:rPr lang="fr-CH" altLang="de-DE" smtClean="0"/>
              <a:pPr>
                <a:spcBef>
                  <a:spcPct val="0"/>
                </a:spcBef>
              </a:pPr>
              <a:t>11</a:t>
            </a:fld>
            <a:endParaRPr lang="fr-CH" altLang="de-DE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de-DE" altLang="de-DE">
                <a:latin typeface="Arial" panose="020B0604020202020204" pitchFamily="34" charset="0"/>
              </a:rPr>
              <a:t>Pascal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/>
              <a:t>Formatvorlage des Untertitelmasters durch Klicken bearbeiten</a:t>
            </a:r>
            <a:endParaRPr lang="de-C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H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H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A6FCA9-2537-46DA-82BD-6D76B32FD2DB}" type="slidenum">
              <a:rPr lang="fr-CH" altLang="de-DE"/>
              <a:pPr>
                <a:defRPr/>
              </a:pPr>
              <a:t>‹Nr.›</a:t>
            </a:fld>
            <a:endParaRPr lang="fr-CH" altLang="de-DE"/>
          </a:p>
        </p:txBody>
      </p:sp>
    </p:spTree>
    <p:extLst>
      <p:ext uri="{BB962C8B-B14F-4D97-AF65-F5344CB8AC3E}">
        <p14:creationId xmlns:p14="http://schemas.microsoft.com/office/powerpoint/2010/main" val="3945139373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H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H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8CB9BB-33BD-46AB-A46A-F79C372198FC}" type="slidenum">
              <a:rPr lang="fr-CH" altLang="de-DE"/>
              <a:pPr>
                <a:defRPr/>
              </a:pPr>
              <a:t>‹Nr.›</a:t>
            </a:fld>
            <a:endParaRPr lang="fr-CH" altLang="de-DE"/>
          </a:p>
        </p:txBody>
      </p:sp>
    </p:spTree>
    <p:extLst>
      <p:ext uri="{BB962C8B-B14F-4D97-AF65-F5344CB8AC3E}">
        <p14:creationId xmlns:p14="http://schemas.microsoft.com/office/powerpoint/2010/main" val="659781789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H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H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9A0CA4-9F84-4968-A7E5-BD670C795D21}" type="slidenum">
              <a:rPr lang="fr-CH" altLang="de-DE"/>
              <a:pPr>
                <a:defRPr/>
              </a:pPr>
              <a:t>‹Nr.›</a:t>
            </a:fld>
            <a:endParaRPr lang="fr-CH" altLang="de-DE"/>
          </a:p>
        </p:txBody>
      </p:sp>
    </p:spTree>
    <p:extLst>
      <p:ext uri="{BB962C8B-B14F-4D97-AF65-F5344CB8AC3E}">
        <p14:creationId xmlns:p14="http://schemas.microsoft.com/office/powerpoint/2010/main" val="3570132905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H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H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53D564-6091-4A9B-A22F-DA73713E4F94}" type="slidenum">
              <a:rPr lang="fr-CH" altLang="de-DE"/>
              <a:pPr>
                <a:defRPr/>
              </a:pPr>
              <a:t>‹Nr.›</a:t>
            </a:fld>
            <a:endParaRPr lang="fr-CH" altLang="de-DE"/>
          </a:p>
        </p:txBody>
      </p:sp>
    </p:spTree>
    <p:extLst>
      <p:ext uri="{BB962C8B-B14F-4D97-AF65-F5344CB8AC3E}">
        <p14:creationId xmlns:p14="http://schemas.microsoft.com/office/powerpoint/2010/main" val="3438453966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H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H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092511-CA53-4DB6-818A-C7614669BF5C}" type="slidenum">
              <a:rPr lang="fr-CH" altLang="de-DE"/>
              <a:pPr>
                <a:defRPr/>
              </a:pPr>
              <a:t>‹Nr.›</a:t>
            </a:fld>
            <a:endParaRPr lang="fr-CH" altLang="de-DE"/>
          </a:p>
        </p:txBody>
      </p:sp>
    </p:spTree>
    <p:extLst>
      <p:ext uri="{BB962C8B-B14F-4D97-AF65-F5344CB8AC3E}">
        <p14:creationId xmlns:p14="http://schemas.microsoft.com/office/powerpoint/2010/main" val="3523551216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H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H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916243-E8A2-49E2-A7D6-ECCF6AA9766B}" type="slidenum">
              <a:rPr lang="fr-CH" altLang="de-DE"/>
              <a:pPr>
                <a:defRPr/>
              </a:pPr>
              <a:t>‹Nr.›</a:t>
            </a:fld>
            <a:endParaRPr lang="fr-CH" altLang="de-DE"/>
          </a:p>
        </p:txBody>
      </p:sp>
    </p:spTree>
    <p:extLst>
      <p:ext uri="{BB962C8B-B14F-4D97-AF65-F5344CB8AC3E}">
        <p14:creationId xmlns:p14="http://schemas.microsoft.com/office/powerpoint/2010/main" val="41566951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H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H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0F7CFF-0A53-47D9-81CC-83A79E1FBA6A}" type="slidenum">
              <a:rPr lang="fr-CH" altLang="de-DE"/>
              <a:pPr>
                <a:defRPr/>
              </a:pPr>
              <a:t>‹Nr.›</a:t>
            </a:fld>
            <a:endParaRPr lang="fr-CH" altLang="de-DE"/>
          </a:p>
        </p:txBody>
      </p:sp>
    </p:spTree>
    <p:extLst>
      <p:ext uri="{BB962C8B-B14F-4D97-AF65-F5344CB8AC3E}">
        <p14:creationId xmlns:p14="http://schemas.microsoft.com/office/powerpoint/2010/main" val="3013729613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H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H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309343-EAF3-47F0-AF09-7CE5E024F5FD}" type="slidenum">
              <a:rPr lang="fr-CH" altLang="de-DE"/>
              <a:pPr>
                <a:defRPr/>
              </a:pPr>
              <a:t>‹Nr.›</a:t>
            </a:fld>
            <a:endParaRPr lang="fr-CH" altLang="de-DE"/>
          </a:p>
        </p:txBody>
      </p:sp>
    </p:spTree>
    <p:extLst>
      <p:ext uri="{BB962C8B-B14F-4D97-AF65-F5344CB8AC3E}">
        <p14:creationId xmlns:p14="http://schemas.microsoft.com/office/powerpoint/2010/main" val="2663836643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H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H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4E95BA-BF5D-4604-8AAB-B150A67E82A7}" type="slidenum">
              <a:rPr lang="fr-CH" altLang="de-DE"/>
              <a:pPr>
                <a:defRPr/>
              </a:pPr>
              <a:t>‹Nr.›</a:t>
            </a:fld>
            <a:endParaRPr lang="fr-CH" altLang="de-DE"/>
          </a:p>
        </p:txBody>
      </p:sp>
    </p:spTree>
    <p:extLst>
      <p:ext uri="{BB962C8B-B14F-4D97-AF65-F5344CB8AC3E}">
        <p14:creationId xmlns:p14="http://schemas.microsoft.com/office/powerpoint/2010/main" val="2555881681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H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H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2B57C7-9F0F-47BD-BC77-2DA2C486082D}" type="slidenum">
              <a:rPr lang="fr-CH" altLang="de-DE"/>
              <a:pPr>
                <a:defRPr/>
              </a:pPr>
              <a:t>‹Nr.›</a:t>
            </a:fld>
            <a:endParaRPr lang="fr-CH" altLang="de-DE"/>
          </a:p>
        </p:txBody>
      </p:sp>
    </p:spTree>
    <p:extLst>
      <p:ext uri="{BB962C8B-B14F-4D97-AF65-F5344CB8AC3E}">
        <p14:creationId xmlns:p14="http://schemas.microsoft.com/office/powerpoint/2010/main" val="3369940490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CH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H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H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F801A8-4182-4695-B198-D7423339FEC8}" type="slidenum">
              <a:rPr lang="fr-CH" altLang="de-DE"/>
              <a:pPr>
                <a:defRPr/>
              </a:pPr>
              <a:t>‹Nr.›</a:t>
            </a:fld>
            <a:endParaRPr lang="fr-CH" altLang="de-DE"/>
          </a:p>
        </p:txBody>
      </p:sp>
    </p:spTree>
    <p:extLst>
      <p:ext uri="{BB962C8B-B14F-4D97-AF65-F5344CB8AC3E}">
        <p14:creationId xmlns:p14="http://schemas.microsoft.com/office/powerpoint/2010/main" val="1365488506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CH" altLang="de-DE"/>
              <a:t>Cliquez pour modifier le style du titre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CH" altLang="de-DE"/>
              <a:t>Cliquez pour modifier les styles du texte du masque</a:t>
            </a:r>
          </a:p>
          <a:p>
            <a:pPr lvl="1"/>
            <a:r>
              <a:rPr lang="fr-CH" altLang="de-DE"/>
              <a:t>Deuxième niveau</a:t>
            </a:r>
          </a:p>
          <a:p>
            <a:pPr lvl="2"/>
            <a:r>
              <a:rPr lang="fr-CH" altLang="de-DE"/>
              <a:t>Troisième niveau</a:t>
            </a:r>
          </a:p>
          <a:p>
            <a:pPr lvl="3"/>
            <a:r>
              <a:rPr lang="fr-CH" altLang="de-DE"/>
              <a:t>Quatrième niveau</a:t>
            </a:r>
          </a:p>
          <a:p>
            <a:pPr lvl="4"/>
            <a:r>
              <a:rPr lang="fr-CH" altLang="de-DE"/>
              <a:t>Cinquième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fr-CH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fr-CH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07AA6CE0-AEB5-47CD-87C9-0336AE9D65E3}" type="slidenum">
              <a:rPr lang="fr-CH" altLang="de-DE"/>
              <a:pPr>
                <a:defRPr/>
              </a:pPr>
              <a:t>‹Nr.›</a:t>
            </a:fld>
            <a:endParaRPr lang="fr-CH" alt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fade/>
  </p:transition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1.m4a"/><Relationship Id="rId7" Type="http://schemas.openxmlformats.org/officeDocument/2006/relationships/image" Target="../media/image1.wmf"/><Relationship Id="rId2" Type="http://schemas.microsoft.com/office/2007/relationships/media" Target="../media/media1.m4a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media10.m4a"/><Relationship Id="rId7" Type="http://schemas.openxmlformats.org/officeDocument/2006/relationships/image" Target="../media/image1.wmf"/><Relationship Id="rId2" Type="http://schemas.microsoft.com/office/2007/relationships/media" Target="../media/media10.m4a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7.bin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audio" Target="../media/media11.m4a"/><Relationship Id="rId7" Type="http://schemas.openxmlformats.org/officeDocument/2006/relationships/image" Target="../media/image1.wmf"/><Relationship Id="rId2" Type="http://schemas.microsoft.com/office/2007/relationships/media" Target="../media/media11.m4a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8.bin"/><Relationship Id="rId11" Type="http://schemas.openxmlformats.org/officeDocument/2006/relationships/image" Target="../media/image3.png"/><Relationship Id="rId5" Type="http://schemas.openxmlformats.org/officeDocument/2006/relationships/notesSlide" Target="../notesSlides/notesSlide9.xml"/><Relationship Id="rId10" Type="http://schemas.openxmlformats.org/officeDocument/2006/relationships/image" Target="../media/image17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wmf"/><Relationship Id="rId3" Type="http://schemas.microsoft.com/office/2007/relationships/media" Target="../media/media12.m4a"/><Relationship Id="rId7" Type="http://schemas.openxmlformats.org/officeDocument/2006/relationships/oleObject" Target="../embeddings/oleObject9.bin"/><Relationship Id="rId2" Type="http://schemas.openxmlformats.org/officeDocument/2006/relationships/vmlDrawing" Target="../drawings/vmlDrawing9.vml"/><Relationship Id="rId1" Type="http://schemas.openxmlformats.org/officeDocument/2006/relationships/themeOverride" Target="../theme/themeOverride1.xml"/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2.m4a"/><Relationship Id="rId9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5" Type="http://schemas.openxmlformats.org/officeDocument/2006/relationships/image" Target="../media/image1.wmf"/><Relationship Id="rId4" Type="http://schemas.openxmlformats.org/officeDocument/2006/relationships/oleObject" Target="../embeddings/oleObject10.bin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13.m4a"/><Relationship Id="rId7" Type="http://schemas.openxmlformats.org/officeDocument/2006/relationships/image" Target="../media/image1.wmf"/><Relationship Id="rId2" Type="http://schemas.microsoft.com/office/2007/relationships/media" Target="../media/media13.m4a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11.bin"/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14.m4a"/><Relationship Id="rId7" Type="http://schemas.openxmlformats.org/officeDocument/2006/relationships/image" Target="../media/image1.wmf"/><Relationship Id="rId2" Type="http://schemas.microsoft.com/office/2007/relationships/media" Target="../media/media14.m4a"/><Relationship Id="rId1" Type="http://schemas.openxmlformats.org/officeDocument/2006/relationships/vmlDrawing" Target="../drawings/vmlDrawing12.vml"/><Relationship Id="rId6" Type="http://schemas.openxmlformats.org/officeDocument/2006/relationships/oleObject" Target="../embeddings/oleObject12.bin"/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media15.m4a"/><Relationship Id="rId7" Type="http://schemas.openxmlformats.org/officeDocument/2006/relationships/image" Target="../media/image1.wmf"/><Relationship Id="rId2" Type="http://schemas.microsoft.com/office/2007/relationships/media" Target="../media/media15.m4a"/><Relationship Id="rId1" Type="http://schemas.openxmlformats.org/officeDocument/2006/relationships/vmlDrawing" Target="../drawings/vmlDrawing13.vml"/><Relationship Id="rId6" Type="http://schemas.openxmlformats.org/officeDocument/2006/relationships/oleObject" Target="../embeddings/oleObject13.bin"/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media16.m4a"/><Relationship Id="rId7" Type="http://schemas.openxmlformats.org/officeDocument/2006/relationships/image" Target="../media/image1.wmf"/><Relationship Id="rId2" Type="http://schemas.microsoft.com/office/2007/relationships/media" Target="../media/media16.m4a"/><Relationship Id="rId1" Type="http://schemas.openxmlformats.org/officeDocument/2006/relationships/vmlDrawing" Target="../drawings/vmlDrawing14.vml"/><Relationship Id="rId6" Type="http://schemas.openxmlformats.org/officeDocument/2006/relationships/oleObject" Target="../embeddings/oleObject14.bin"/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20.png"/><Relationship Id="rId5" Type="http://schemas.openxmlformats.org/officeDocument/2006/relationships/image" Target="../media/image1.wmf"/><Relationship Id="rId4" Type="http://schemas.openxmlformats.org/officeDocument/2006/relationships/oleObject" Target="../embeddings/oleObject15.bin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media17.m4a"/><Relationship Id="rId7" Type="http://schemas.openxmlformats.org/officeDocument/2006/relationships/image" Target="../media/image1.wmf"/><Relationship Id="rId2" Type="http://schemas.microsoft.com/office/2007/relationships/media" Target="../media/media17.m4a"/><Relationship Id="rId1" Type="http://schemas.openxmlformats.org/officeDocument/2006/relationships/vmlDrawing" Target="../drawings/vmlDrawing16.vml"/><Relationship Id="rId6" Type="http://schemas.openxmlformats.org/officeDocument/2006/relationships/oleObject" Target="../embeddings/oleObject15.bin"/><Relationship Id="rId5" Type="http://schemas.openxmlformats.org/officeDocument/2006/relationships/notesSlide" Target="../notesSlides/notesSlide17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wmf"/><Relationship Id="rId3" Type="http://schemas.openxmlformats.org/officeDocument/2006/relationships/audio" Target="../media/media18.m4a"/><Relationship Id="rId7" Type="http://schemas.openxmlformats.org/officeDocument/2006/relationships/oleObject" Target="../embeddings/oleObject16.bin"/><Relationship Id="rId2" Type="http://schemas.microsoft.com/office/2007/relationships/media" Target="../media/media18.m4a"/><Relationship Id="rId1" Type="http://schemas.openxmlformats.org/officeDocument/2006/relationships/vmlDrawing" Target="../drawings/vmlDrawing17.vml"/><Relationship Id="rId6" Type="http://schemas.openxmlformats.org/officeDocument/2006/relationships/image" Target="../media/image23.png"/><Relationship Id="rId5" Type="http://schemas.openxmlformats.org/officeDocument/2006/relationships/notesSlide" Target="../notesSlides/notesSlide18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audio" Target="../media/media19.m4a"/><Relationship Id="rId7" Type="http://schemas.openxmlformats.org/officeDocument/2006/relationships/image" Target="../media/image1.wmf"/><Relationship Id="rId2" Type="http://schemas.microsoft.com/office/2007/relationships/media" Target="../media/media19.m4a"/><Relationship Id="rId1" Type="http://schemas.openxmlformats.org/officeDocument/2006/relationships/vmlDrawing" Target="../drawings/vmlDrawing18.vml"/><Relationship Id="rId6" Type="http://schemas.openxmlformats.org/officeDocument/2006/relationships/oleObject" Target="../embeddings/oleObject17.bin"/><Relationship Id="rId5" Type="http://schemas.openxmlformats.org/officeDocument/2006/relationships/notesSlide" Target="../notesSlides/notesSlide19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20.m4a"/><Relationship Id="rId7" Type="http://schemas.openxmlformats.org/officeDocument/2006/relationships/image" Target="../media/image1.wmf"/><Relationship Id="rId2" Type="http://schemas.microsoft.com/office/2007/relationships/media" Target="../media/media20.m4a"/><Relationship Id="rId1" Type="http://schemas.openxmlformats.org/officeDocument/2006/relationships/vmlDrawing" Target="../drawings/vmlDrawing19.vml"/><Relationship Id="rId6" Type="http://schemas.openxmlformats.org/officeDocument/2006/relationships/oleObject" Target="../embeddings/oleObject18.bin"/><Relationship Id="rId5" Type="http://schemas.openxmlformats.org/officeDocument/2006/relationships/notesSlide" Target="../notesSlides/notesSlide20.xml"/><Relationship Id="rId4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media21.m4a"/><Relationship Id="rId7" Type="http://schemas.openxmlformats.org/officeDocument/2006/relationships/image" Target="../media/image1.wmf"/><Relationship Id="rId2" Type="http://schemas.microsoft.com/office/2007/relationships/media" Target="../media/media21.m4a"/><Relationship Id="rId1" Type="http://schemas.openxmlformats.org/officeDocument/2006/relationships/vmlDrawing" Target="../drawings/vmlDrawing20.vml"/><Relationship Id="rId6" Type="http://schemas.openxmlformats.org/officeDocument/2006/relationships/oleObject" Target="../embeddings/oleObject19.bin"/><Relationship Id="rId5" Type="http://schemas.openxmlformats.org/officeDocument/2006/relationships/notesSlide" Target="../notesSlides/notesSlide21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Pr&#228;sentation%20in%20Brig%2016.%20Januar%202019%20f&#252;r%20%20Immersion%20in%20CO%20Vs-fr%20(1).ppt" TargetMode="Externa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canal9.ch/walliwood-episode-6-sur-12-seraina-sina-et-julia-tirent-un-bilan-positif-apres-six-mois-dans-le-valais-romand/" TargetMode="Externa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media22.m4a"/><Relationship Id="rId7" Type="http://schemas.openxmlformats.org/officeDocument/2006/relationships/image" Target="../media/image1.wmf"/><Relationship Id="rId2" Type="http://schemas.microsoft.com/office/2007/relationships/media" Target="../media/media22.m4a"/><Relationship Id="rId1" Type="http://schemas.openxmlformats.org/officeDocument/2006/relationships/vmlDrawing" Target="../drawings/vmlDrawing21.vml"/><Relationship Id="rId6" Type="http://schemas.openxmlformats.org/officeDocument/2006/relationships/oleObject" Target="../embeddings/oleObject20.bin"/><Relationship Id="rId11" Type="http://schemas.openxmlformats.org/officeDocument/2006/relationships/image" Target="../media/image3.png"/><Relationship Id="rId5" Type="http://schemas.openxmlformats.org/officeDocument/2006/relationships/notesSlide" Target="../notesSlides/notesSlide22.xml"/><Relationship Id="rId10" Type="http://schemas.openxmlformats.org/officeDocument/2006/relationships/image" Target="../media/image30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audio" Target="../media/media23.m4a"/><Relationship Id="rId7" Type="http://schemas.openxmlformats.org/officeDocument/2006/relationships/image" Target="../media/image1.wmf"/><Relationship Id="rId2" Type="http://schemas.microsoft.com/office/2007/relationships/media" Target="../media/media23.m4a"/><Relationship Id="rId1" Type="http://schemas.openxmlformats.org/officeDocument/2006/relationships/vmlDrawing" Target="../drawings/vmlDrawing22.vml"/><Relationship Id="rId6" Type="http://schemas.openxmlformats.org/officeDocument/2006/relationships/oleObject" Target="../embeddings/oleObject21.bin"/><Relationship Id="rId5" Type="http://schemas.openxmlformats.org/officeDocument/2006/relationships/notesSlide" Target="../notesSlides/notesSlide23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audio" Target="../media/media24.m4a"/><Relationship Id="rId7" Type="http://schemas.openxmlformats.org/officeDocument/2006/relationships/image" Target="../media/image1.wmf"/><Relationship Id="rId2" Type="http://schemas.microsoft.com/office/2007/relationships/media" Target="../media/media24.m4a"/><Relationship Id="rId1" Type="http://schemas.openxmlformats.org/officeDocument/2006/relationships/vmlDrawing" Target="../drawings/vmlDrawing23.vml"/><Relationship Id="rId6" Type="http://schemas.openxmlformats.org/officeDocument/2006/relationships/oleObject" Target="../embeddings/oleObject22.bin"/><Relationship Id="rId5" Type="http://schemas.openxmlformats.org/officeDocument/2006/relationships/notesSlide" Target="../notesSlides/notesSlide24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2.xml"/><Relationship Id="rId9" Type="http://schemas.openxmlformats.org/officeDocument/2006/relationships/hyperlink" Target="mailto:pascal.imhof@admin.vs.ch" TargetMode="Externa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wmf"/><Relationship Id="rId3" Type="http://schemas.openxmlformats.org/officeDocument/2006/relationships/audio" Target="../media/media25.m4a"/><Relationship Id="rId7" Type="http://schemas.openxmlformats.org/officeDocument/2006/relationships/oleObject" Target="../embeddings/oleObject23.bin"/><Relationship Id="rId2" Type="http://schemas.microsoft.com/office/2007/relationships/media" Target="../media/media25.m4a"/><Relationship Id="rId1" Type="http://schemas.openxmlformats.org/officeDocument/2006/relationships/vmlDrawing" Target="../drawings/vmlDrawing24.vml"/><Relationship Id="rId6" Type="http://schemas.openxmlformats.org/officeDocument/2006/relationships/image" Target="../media/image4.jpeg"/><Relationship Id="rId5" Type="http://schemas.openxmlformats.org/officeDocument/2006/relationships/notesSlide" Target="../notesSlides/notesSlide25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3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media3.m4a"/><Relationship Id="rId7" Type="http://schemas.openxmlformats.org/officeDocument/2006/relationships/image" Target="../media/image1.wmf"/><Relationship Id="rId2" Type="http://schemas.microsoft.com/office/2007/relationships/media" Target="../media/media3.m4a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5" Type="http://schemas.openxmlformats.org/officeDocument/2006/relationships/notesSlide" Target="../notesSlides/notesSlide2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media4.m4a"/><Relationship Id="rId7" Type="http://schemas.openxmlformats.org/officeDocument/2006/relationships/image" Target="../media/image1.wmf"/><Relationship Id="rId2" Type="http://schemas.microsoft.com/office/2007/relationships/media" Target="../media/media4.m4a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3.bin"/><Relationship Id="rId11" Type="http://schemas.openxmlformats.org/officeDocument/2006/relationships/image" Target="../media/image3.png"/><Relationship Id="rId5" Type="http://schemas.openxmlformats.org/officeDocument/2006/relationships/notesSlide" Target="../notesSlides/notesSlide3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3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3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media7.m4a"/><Relationship Id="rId7" Type="http://schemas.openxmlformats.org/officeDocument/2006/relationships/image" Target="../media/image1.wmf"/><Relationship Id="rId2" Type="http://schemas.microsoft.com/office/2007/relationships/media" Target="../media/media7.m4a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4.bin"/><Relationship Id="rId5" Type="http://schemas.openxmlformats.org/officeDocument/2006/relationships/notesSlide" Target="../notesSlides/notesSlide5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media8.m4a"/><Relationship Id="rId7" Type="http://schemas.openxmlformats.org/officeDocument/2006/relationships/image" Target="../media/image1.wmf"/><Relationship Id="rId2" Type="http://schemas.microsoft.com/office/2007/relationships/media" Target="../media/media8.m4a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5.bin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media9.m4a"/><Relationship Id="rId7" Type="http://schemas.openxmlformats.org/officeDocument/2006/relationships/image" Target="../media/image1.wmf"/><Relationship Id="rId2" Type="http://schemas.microsoft.com/office/2007/relationships/media" Target="../media/media9.m4a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6.bin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98" name="Object 2"/>
          <p:cNvGraphicFramePr>
            <a:graphicFrameLocks noGrp="1" noChangeAspect="1"/>
          </p:cNvGraphicFramePr>
          <p:nvPr>
            <p:ph type="title"/>
          </p:nvPr>
        </p:nvGraphicFramePr>
        <p:xfrm>
          <a:off x="395288" y="260350"/>
          <a:ext cx="1104900" cy="1023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" name="Image" r:id="rId6" imgW="1104583" imgH="1025467" progId="Word.Picture.8">
                  <p:embed/>
                </p:oleObj>
              </mc:Choice>
              <mc:Fallback>
                <p:oleObj name="Image" r:id="rId6" imgW="1104583" imgH="1025467" progId="Word.Picture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288" y="260350"/>
                        <a:ext cx="1104900" cy="10239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99" name="Line 4"/>
          <p:cNvSpPr>
            <a:spLocks noChangeShapeType="1"/>
          </p:cNvSpPr>
          <p:nvPr/>
        </p:nvSpPr>
        <p:spPr bwMode="auto">
          <a:xfrm>
            <a:off x="1763713" y="981075"/>
            <a:ext cx="6911975" cy="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4100" name="Line 5"/>
          <p:cNvSpPr>
            <a:spLocks noChangeShapeType="1"/>
          </p:cNvSpPr>
          <p:nvPr/>
        </p:nvSpPr>
        <p:spPr bwMode="auto">
          <a:xfrm>
            <a:off x="1042988" y="1412875"/>
            <a:ext cx="0" cy="5184775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4101" name="Text Box 6"/>
          <p:cNvSpPr txBox="1">
            <a:spLocks noChangeArrowheads="1"/>
          </p:cNvSpPr>
          <p:nvPr/>
        </p:nvSpPr>
        <p:spPr bwMode="auto">
          <a:xfrm>
            <a:off x="1403350" y="1412875"/>
            <a:ext cx="7416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de-DE" altLang="de-DE" sz="1800"/>
          </a:p>
        </p:txBody>
      </p:sp>
      <p:sp>
        <p:nvSpPr>
          <p:cNvPr id="4102" name="Foliennummernplatzhalter 2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A808510-DD09-4698-BF41-8A1BD7FF442D}" type="slidenum">
              <a:rPr lang="fr-CH" altLang="de-DE" sz="1400" smtClean="0"/>
              <a:pPr>
                <a:spcBef>
                  <a:spcPct val="0"/>
                </a:spcBef>
                <a:buFontTx/>
                <a:buNone/>
              </a:pPr>
              <a:t>1</a:t>
            </a:fld>
            <a:endParaRPr lang="fr-CH" altLang="de-DE" sz="1400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83" t="-1329" r="22311"/>
          <a:stretch>
            <a:fillRect/>
          </a:stretch>
        </p:blipFill>
        <p:spPr bwMode="auto">
          <a:xfrm>
            <a:off x="2268538" y="1052513"/>
            <a:ext cx="4967287" cy="570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FD1121AA-AD9B-4B8C-BEFB-7ECC80AF219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136396" y="388645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95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482" name="Object 2"/>
          <p:cNvGraphicFramePr>
            <a:graphicFrameLocks noGrp="1" noChangeAspect="1"/>
          </p:cNvGraphicFramePr>
          <p:nvPr>
            <p:ph type="title"/>
          </p:nvPr>
        </p:nvGraphicFramePr>
        <p:xfrm>
          <a:off x="395288" y="260350"/>
          <a:ext cx="1104900" cy="1023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4" name="Image" r:id="rId6" imgW="1104583" imgH="1025467" progId="Word.Picture.8">
                  <p:embed/>
                </p:oleObj>
              </mc:Choice>
              <mc:Fallback>
                <p:oleObj name="Image" r:id="rId6" imgW="1104583" imgH="1025467" progId="Word.Picture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288" y="260350"/>
                        <a:ext cx="1104900" cy="10239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483" name="Line 4"/>
          <p:cNvSpPr>
            <a:spLocks noChangeShapeType="1"/>
          </p:cNvSpPr>
          <p:nvPr/>
        </p:nvSpPr>
        <p:spPr bwMode="auto">
          <a:xfrm>
            <a:off x="1763713" y="981075"/>
            <a:ext cx="6911975" cy="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20484" name="Line 5"/>
          <p:cNvSpPr>
            <a:spLocks noChangeShapeType="1"/>
          </p:cNvSpPr>
          <p:nvPr/>
        </p:nvSpPr>
        <p:spPr bwMode="auto">
          <a:xfrm>
            <a:off x="1042988" y="1412875"/>
            <a:ext cx="0" cy="5184775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1057275" y="981075"/>
            <a:ext cx="7705725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de-DE" altLang="de-DE" sz="2500" b="1">
              <a:solidFill>
                <a:schemeClr val="hlink"/>
              </a:solidFill>
            </a:endParaRPr>
          </a:p>
        </p:txBody>
      </p:sp>
      <p:sp>
        <p:nvSpPr>
          <p:cNvPr id="20486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6867525" y="6245225"/>
            <a:ext cx="2133600" cy="476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A9D96A5-0C3D-4A0B-96D9-F5757E082111}" type="slidenum">
              <a:rPr lang="fr-CH" altLang="fr-FR" sz="1400" smtClean="0"/>
              <a:pPr>
                <a:spcBef>
                  <a:spcPct val="0"/>
                </a:spcBef>
                <a:buFontTx/>
                <a:buNone/>
              </a:pPr>
              <a:t>10</a:t>
            </a:fld>
            <a:endParaRPr lang="fr-CH" altLang="fr-FR" sz="140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11513" y="244475"/>
            <a:ext cx="4724400" cy="63531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3560" name="Textfeld 2"/>
          <p:cNvSpPr txBox="1">
            <a:spLocks noChangeArrowheads="1"/>
          </p:cNvSpPr>
          <p:nvPr/>
        </p:nvSpPr>
        <p:spPr bwMode="auto">
          <a:xfrm rot="-2053702">
            <a:off x="1422400" y="3741738"/>
            <a:ext cx="3578225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CH" altLang="fr-FR" sz="2800" b="1">
                <a:solidFill>
                  <a:srgbClr val="FF0000"/>
                </a:solidFill>
              </a:rPr>
              <a:t>12. Februar 2021</a:t>
            </a:r>
          </a:p>
        </p:txBody>
      </p:sp>
      <p:pic>
        <p:nvPicPr>
          <p:cNvPr id="2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5505110A-A9D0-476F-B9FB-1CE7A6D55F7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182351" y="26035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35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5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5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3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07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/>
      <p:bldP spid="2356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530" name="Object 2"/>
          <p:cNvGraphicFramePr>
            <a:graphicFrameLocks noGrp="1" noChangeAspect="1"/>
          </p:cNvGraphicFramePr>
          <p:nvPr>
            <p:ph type="title"/>
          </p:nvPr>
        </p:nvGraphicFramePr>
        <p:xfrm>
          <a:off x="395288" y="260350"/>
          <a:ext cx="1104900" cy="1023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8" name="Image" r:id="rId6" imgW="1104583" imgH="1025467" progId="Word.Picture.8">
                  <p:embed/>
                </p:oleObj>
              </mc:Choice>
              <mc:Fallback>
                <p:oleObj name="Image" r:id="rId6" imgW="1104583" imgH="1025467" progId="Word.Picture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288" y="260350"/>
                        <a:ext cx="1104900" cy="10239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531" name="Line 4"/>
          <p:cNvSpPr>
            <a:spLocks noChangeShapeType="1"/>
          </p:cNvSpPr>
          <p:nvPr/>
        </p:nvSpPr>
        <p:spPr bwMode="auto">
          <a:xfrm>
            <a:off x="1763713" y="981075"/>
            <a:ext cx="6911975" cy="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22532" name="Line 5"/>
          <p:cNvSpPr>
            <a:spLocks noChangeShapeType="1"/>
          </p:cNvSpPr>
          <p:nvPr/>
        </p:nvSpPr>
        <p:spPr bwMode="auto">
          <a:xfrm>
            <a:off x="1042988" y="1412875"/>
            <a:ext cx="0" cy="5184775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9" name="Espace réservé du contenu 2"/>
          <p:cNvSpPr>
            <a:spLocks noGrp="1"/>
          </p:cNvSpPr>
          <p:nvPr>
            <p:ph sz="half" idx="1"/>
          </p:nvPr>
        </p:nvSpPr>
        <p:spPr>
          <a:xfrm>
            <a:off x="1209675" y="2368550"/>
            <a:ext cx="7791450" cy="1081088"/>
          </a:xfrm>
        </p:spPr>
        <p:txBody>
          <a:bodyPr/>
          <a:lstStyle/>
          <a:p>
            <a:pPr>
              <a:buFont typeface="Arial" pitchFamily="34" charset="0"/>
              <a:buChar char="•"/>
              <a:defRPr/>
            </a:pPr>
            <a:r>
              <a:rPr lang="fr-CH" sz="2200" dirty="0" err="1">
                <a:latin typeface="+mj-lt"/>
              </a:rPr>
              <a:t>Unterkunftsmöglichkeiten</a:t>
            </a:r>
            <a:r>
              <a:rPr lang="fr-CH" sz="2200" dirty="0">
                <a:latin typeface="+mj-lt"/>
              </a:rPr>
              <a:t>: </a:t>
            </a:r>
          </a:p>
          <a:p>
            <a:pPr marL="361950" indent="0">
              <a:buFontTx/>
              <a:buNone/>
              <a:defRPr/>
            </a:pPr>
            <a:r>
              <a:rPr lang="fr-CH" sz="2200" dirty="0" err="1">
                <a:latin typeface="+mj-lt"/>
              </a:rPr>
              <a:t>Gastfamilie</a:t>
            </a:r>
            <a:r>
              <a:rPr lang="fr-CH" sz="2200" dirty="0">
                <a:latin typeface="+mj-lt"/>
              </a:rPr>
              <a:t> – </a:t>
            </a:r>
            <a:r>
              <a:rPr lang="fr-CH" sz="2200" dirty="0" err="1">
                <a:latin typeface="+mj-lt"/>
              </a:rPr>
              <a:t>Pendeln</a:t>
            </a:r>
            <a:r>
              <a:rPr lang="fr-CH" sz="2200" dirty="0">
                <a:latin typeface="+mj-lt"/>
              </a:rPr>
              <a:t> – Internat – </a:t>
            </a:r>
            <a:r>
              <a:rPr lang="fr-CH" sz="2200" dirty="0" err="1">
                <a:latin typeface="+mj-lt"/>
              </a:rPr>
              <a:t>von</a:t>
            </a:r>
            <a:r>
              <a:rPr lang="fr-CH" sz="2200" dirty="0">
                <a:latin typeface="+mj-lt"/>
              </a:rPr>
              <a:t> </a:t>
            </a:r>
            <a:r>
              <a:rPr lang="fr-CH" sz="2200" dirty="0" err="1">
                <a:latin typeface="+mj-lt"/>
              </a:rPr>
              <a:t>Familie</a:t>
            </a:r>
            <a:r>
              <a:rPr lang="fr-CH" sz="2200" dirty="0">
                <a:latin typeface="+mj-lt"/>
              </a:rPr>
              <a:t> </a:t>
            </a:r>
            <a:r>
              <a:rPr lang="fr-CH" sz="2200" dirty="0" err="1">
                <a:latin typeface="+mj-lt"/>
              </a:rPr>
              <a:t>zu</a:t>
            </a:r>
            <a:r>
              <a:rPr lang="fr-CH" sz="2200" dirty="0">
                <a:latin typeface="+mj-lt"/>
              </a:rPr>
              <a:t> </a:t>
            </a:r>
            <a:r>
              <a:rPr lang="fr-CH" sz="2200" dirty="0" err="1">
                <a:latin typeface="+mj-lt"/>
              </a:rPr>
              <a:t>Familie</a:t>
            </a:r>
            <a:endParaRPr lang="fr-CH" sz="2200" dirty="0">
              <a:latin typeface="+mj-lt"/>
            </a:endParaRPr>
          </a:p>
          <a:p>
            <a:pPr marL="0" indent="0">
              <a:buFontTx/>
              <a:buNone/>
              <a:defRPr/>
            </a:pPr>
            <a:r>
              <a:rPr lang="fr-CH" sz="2400" dirty="0">
                <a:latin typeface="+mj-lt"/>
              </a:rPr>
              <a:t>     </a:t>
            </a:r>
          </a:p>
          <a:p>
            <a:pPr marL="0" indent="0">
              <a:buFontTx/>
              <a:buNone/>
              <a:defRPr/>
            </a:pPr>
            <a:endParaRPr lang="fr-CH" sz="2400" dirty="0">
              <a:latin typeface="+mj-lt"/>
            </a:endParaRPr>
          </a:p>
          <a:p>
            <a:pPr marL="0" indent="0">
              <a:buFontTx/>
              <a:buNone/>
              <a:defRPr/>
            </a:pPr>
            <a:endParaRPr lang="fr-CH" sz="2400" dirty="0">
              <a:latin typeface="+mj-lt"/>
            </a:endParaRPr>
          </a:p>
          <a:p>
            <a:pPr marL="0" indent="0">
              <a:buFontTx/>
              <a:buNone/>
              <a:defRPr/>
            </a:pPr>
            <a:endParaRPr lang="fr-CH" sz="2400" dirty="0">
              <a:latin typeface="+mj-lt"/>
            </a:endParaRPr>
          </a:p>
          <a:p>
            <a:pPr marL="0" indent="0">
              <a:buFontTx/>
              <a:buNone/>
              <a:defRPr/>
            </a:pPr>
            <a:endParaRPr lang="fr-CH" sz="2400" dirty="0">
              <a:latin typeface="+mj-lt"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1057275" y="981075"/>
            <a:ext cx="7705725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de-DE" altLang="de-DE" sz="2500" b="1">
              <a:solidFill>
                <a:schemeClr val="hlink"/>
              </a:solidFill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1209675" y="1133475"/>
            <a:ext cx="7323138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CH" altLang="de-DE" b="1">
                <a:solidFill>
                  <a:srgbClr val="FF0000"/>
                </a:solidFill>
              </a:rPr>
              <a:t>Immersionsjahr</a:t>
            </a:r>
            <a:endParaRPr lang="de-DE" altLang="de-DE" b="1">
              <a:solidFill>
                <a:srgbClr val="FF0000"/>
              </a:solidFill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1209675" y="3521075"/>
            <a:ext cx="7773988" cy="15208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de-CH" sz="2200" dirty="0">
                <a:latin typeface="+mj-lt"/>
              </a:rPr>
              <a:t>Ansprechperson für den Schüler = Klassenlehrperson</a:t>
            </a:r>
          </a:p>
          <a:p>
            <a:pPr>
              <a:spcBef>
                <a:spcPct val="20000"/>
              </a:spcBef>
              <a:defRPr/>
            </a:pPr>
            <a:r>
              <a:rPr lang="de-CH" sz="2200" dirty="0">
                <a:latin typeface="+mj-lt"/>
              </a:rPr>
              <a:t>     (Koordination, Beratung, …)</a:t>
            </a:r>
          </a:p>
          <a:p>
            <a: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endParaRPr lang="de-CH" sz="2200" dirty="0">
              <a:latin typeface="+mj-lt"/>
            </a:endParaRPr>
          </a:p>
          <a:p>
            <a:pPr eaLnBrk="1" hangingPunct="1">
              <a:defRPr/>
            </a:pPr>
            <a:endParaRPr lang="fr-CH" dirty="0">
              <a:latin typeface="Arial" charset="0"/>
            </a:endParaRPr>
          </a:p>
        </p:txBody>
      </p:sp>
      <p:sp>
        <p:nvSpPr>
          <p:cNvPr id="22537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6867525" y="6245225"/>
            <a:ext cx="2133600" cy="476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B1EB45E-3772-44AD-8A08-BA53848DBEBC}" type="slidenum">
              <a:rPr lang="fr-CH" altLang="fr-FR" sz="1400" smtClean="0"/>
              <a:pPr>
                <a:spcBef>
                  <a:spcPct val="0"/>
                </a:spcBef>
                <a:buFontTx/>
                <a:buNone/>
              </a:pPr>
              <a:t>11</a:t>
            </a:fld>
            <a:endParaRPr lang="fr-CH" altLang="fr-FR" sz="1400"/>
          </a:p>
        </p:txBody>
      </p:sp>
      <p:pic>
        <p:nvPicPr>
          <p:cNvPr id="22538" name="Grafik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" t="20363" r="6514" b="29431"/>
          <a:stretch>
            <a:fillRect/>
          </a:stretch>
        </p:blipFill>
        <p:spPr bwMode="auto">
          <a:xfrm>
            <a:off x="6910388" y="417513"/>
            <a:ext cx="1571625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9" name="Grafik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2625" y="212725"/>
            <a:ext cx="2224088" cy="106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0" name="Grafik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1" r="10094"/>
          <a:stretch>
            <a:fillRect/>
          </a:stretch>
        </p:blipFill>
        <p:spPr bwMode="auto">
          <a:xfrm>
            <a:off x="2155825" y="282575"/>
            <a:ext cx="1944688" cy="1055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C55A277C-9E4C-45D4-87B8-F8FEF8BCA18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56600" y="176213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230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578" name="Object 2"/>
          <p:cNvGraphicFramePr>
            <a:graphicFrameLocks noGrp="1" noChangeAspect="1"/>
          </p:cNvGraphicFramePr>
          <p:nvPr>
            <p:ph type="title"/>
          </p:nvPr>
        </p:nvGraphicFramePr>
        <p:xfrm>
          <a:off x="395288" y="260350"/>
          <a:ext cx="1103312" cy="1023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2" name="Image" r:id="rId7" imgW="1104583" imgH="1025467" progId="Word.Picture.8">
                  <p:embed/>
                </p:oleObj>
              </mc:Choice>
              <mc:Fallback>
                <p:oleObj name="Image" r:id="rId7" imgW="1104583" imgH="1025467" progId="Word.Picture.8">
                  <p:embed/>
                  <p:pic>
                    <p:nvPicPr>
                      <p:cNvPr id="0" name="Object 2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288" y="260350"/>
                        <a:ext cx="1103312" cy="10239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Espace réservé du contenu 2"/>
          <p:cNvSpPr>
            <a:spLocks noGrp="1"/>
          </p:cNvSpPr>
          <p:nvPr>
            <p:ph idx="1"/>
          </p:nvPr>
        </p:nvSpPr>
        <p:spPr>
          <a:xfrm>
            <a:off x="1327150" y="1190625"/>
            <a:ext cx="7307263" cy="5257800"/>
          </a:xfrm>
        </p:spPr>
        <p:txBody>
          <a:bodyPr/>
          <a:lstStyle/>
          <a:p>
            <a:pPr>
              <a:buFont typeface="Arial" pitchFamily="34" charset="0"/>
              <a:buChar char="●"/>
              <a:defRPr/>
            </a:pPr>
            <a:r>
              <a:rPr lang="de-CH" sz="2200" dirty="0">
                <a:latin typeface="+mj-lt"/>
              </a:rPr>
              <a:t>Die Oberwalliser besuchen im Unterwallis </a:t>
            </a:r>
            <a:r>
              <a:rPr lang="de-CH" sz="2200" dirty="0">
                <a:solidFill>
                  <a:srgbClr val="FF0000"/>
                </a:solidFill>
                <a:latin typeface="+mj-lt"/>
              </a:rPr>
              <a:t>Deutsch</a:t>
            </a:r>
            <a:r>
              <a:rPr lang="de-CH" sz="2200" dirty="0">
                <a:latin typeface="+mj-lt"/>
              </a:rPr>
              <a:t> (ihre L1) automatisch im </a:t>
            </a:r>
            <a:r>
              <a:rPr lang="de-CH" sz="2200" dirty="0">
                <a:solidFill>
                  <a:srgbClr val="FF0000"/>
                </a:solidFill>
                <a:latin typeface="+mj-lt"/>
              </a:rPr>
              <a:t>Niveau I</a:t>
            </a:r>
            <a:r>
              <a:rPr lang="de-CH" sz="2200" dirty="0">
                <a:latin typeface="+mj-lt"/>
              </a:rPr>
              <a:t> und </a:t>
            </a:r>
            <a:r>
              <a:rPr lang="de-CH" sz="2200" dirty="0">
                <a:solidFill>
                  <a:srgbClr val="FF0000"/>
                </a:solidFill>
                <a:latin typeface="+mj-lt"/>
              </a:rPr>
              <a:t>Französisch</a:t>
            </a:r>
            <a:r>
              <a:rPr lang="de-CH" sz="2200" dirty="0">
                <a:latin typeface="+mj-lt"/>
              </a:rPr>
              <a:t> (ihre L2) im </a:t>
            </a:r>
            <a:r>
              <a:rPr lang="de-CH" sz="2200" dirty="0">
                <a:solidFill>
                  <a:srgbClr val="FF0000"/>
                </a:solidFill>
                <a:latin typeface="+mj-lt"/>
              </a:rPr>
              <a:t>Niveau II</a:t>
            </a:r>
            <a:r>
              <a:rPr lang="de-CH" sz="2200" dirty="0">
                <a:latin typeface="+mj-lt"/>
              </a:rPr>
              <a:t>. </a:t>
            </a:r>
          </a:p>
          <a:p>
            <a:pPr marL="0" indent="0">
              <a:buFontTx/>
              <a:buNone/>
              <a:defRPr/>
            </a:pPr>
            <a:endParaRPr lang="de-CH" sz="1000" dirty="0">
              <a:latin typeface="+mj-lt"/>
            </a:endParaRPr>
          </a:p>
          <a:p>
            <a:pPr>
              <a:buFont typeface="Arial" pitchFamily="34" charset="0"/>
              <a:buChar char="●"/>
              <a:defRPr/>
            </a:pPr>
            <a:r>
              <a:rPr lang="de-CH" sz="2200" dirty="0">
                <a:latin typeface="+mj-lt"/>
              </a:rPr>
              <a:t>Die </a:t>
            </a:r>
            <a:r>
              <a:rPr lang="de-CH" sz="2200" dirty="0" err="1">
                <a:latin typeface="+mj-lt"/>
              </a:rPr>
              <a:t>ImmersionsschülerInnen</a:t>
            </a:r>
            <a:r>
              <a:rPr lang="de-CH" sz="2200" dirty="0">
                <a:latin typeface="+mj-lt"/>
              </a:rPr>
              <a:t> können teilweise vom Unterricht in Deutsch dispensiert werden, um Französisch zu vertiefen oder um individuelle Lernziele zu erreichen.</a:t>
            </a:r>
          </a:p>
          <a:p>
            <a:pPr marL="0" indent="0">
              <a:buFontTx/>
              <a:buNone/>
              <a:defRPr/>
            </a:pPr>
            <a:endParaRPr lang="de-CH" sz="1000" dirty="0">
              <a:latin typeface="+mj-lt"/>
            </a:endParaRPr>
          </a:p>
          <a:p>
            <a:pPr>
              <a:buFont typeface="Arial" pitchFamily="34" charset="0"/>
              <a:buChar char="●"/>
              <a:defRPr/>
            </a:pPr>
            <a:r>
              <a:rPr lang="de-CH" sz="2200" dirty="0">
                <a:latin typeface="+mj-lt"/>
              </a:rPr>
              <a:t>Die Schule kann besonderen Unterricht in der Immersionssprache Französisch organisieren.</a:t>
            </a:r>
          </a:p>
          <a:p>
            <a:pPr marL="0" indent="0">
              <a:buFontTx/>
              <a:buNone/>
              <a:defRPr/>
            </a:pPr>
            <a:endParaRPr lang="de-CH" sz="1000" dirty="0">
              <a:latin typeface="+mj-lt"/>
            </a:endParaRPr>
          </a:p>
          <a:p>
            <a:pPr>
              <a:buFont typeface="Arial" pitchFamily="34" charset="0"/>
              <a:buChar char="●"/>
              <a:defRPr/>
            </a:pPr>
            <a:r>
              <a:rPr lang="de-CH" sz="2200" dirty="0">
                <a:latin typeface="+mj-lt"/>
              </a:rPr>
              <a:t>Nach der Rückkehr in die Herkunfts-OS besuchen sie L2 (Französisch) systematisch im Niveau I.</a:t>
            </a:r>
          </a:p>
          <a:p>
            <a:pPr marL="0" indent="0">
              <a:buFontTx/>
              <a:buNone/>
              <a:defRPr/>
            </a:pPr>
            <a:endParaRPr lang="fr-CH" sz="2400" dirty="0">
              <a:latin typeface="+mj-lt"/>
            </a:endParaRPr>
          </a:p>
        </p:txBody>
      </p:sp>
      <p:sp>
        <p:nvSpPr>
          <p:cNvPr id="24580" name="Line 4"/>
          <p:cNvSpPr>
            <a:spLocks noChangeShapeType="1"/>
          </p:cNvSpPr>
          <p:nvPr/>
        </p:nvSpPr>
        <p:spPr bwMode="auto">
          <a:xfrm>
            <a:off x="1763713" y="981075"/>
            <a:ext cx="6911975" cy="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24581" name="Line 5"/>
          <p:cNvSpPr>
            <a:spLocks noChangeShapeType="1"/>
          </p:cNvSpPr>
          <p:nvPr/>
        </p:nvSpPr>
        <p:spPr bwMode="auto">
          <a:xfrm>
            <a:off x="1042988" y="1412875"/>
            <a:ext cx="0" cy="5184775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1074738" y="0"/>
            <a:ext cx="7705725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CH" altLang="de-DE" b="1">
                <a:solidFill>
                  <a:srgbClr val="FF0000"/>
                </a:solidFill>
              </a:rPr>
              <a:t>Immersionsjahr</a:t>
            </a:r>
            <a:endParaRPr lang="de-DE" altLang="de-DE" b="1">
              <a:solidFill>
                <a:srgbClr val="FF0000"/>
              </a:solidFill>
            </a:endParaRPr>
          </a:p>
        </p:txBody>
      </p:sp>
      <p:sp>
        <p:nvSpPr>
          <p:cNvPr id="24583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6867525" y="6245225"/>
            <a:ext cx="2133600" cy="476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46C9567-0EFC-4C55-A22C-DD062E727CBB}" type="slidenum">
              <a:rPr lang="fr-CH" altLang="fr-FR" sz="1400" smtClean="0"/>
              <a:pPr>
                <a:spcBef>
                  <a:spcPct val="0"/>
                </a:spcBef>
                <a:buFontTx/>
                <a:buNone/>
              </a:pPr>
              <a:t>12</a:t>
            </a:fld>
            <a:endParaRPr lang="fr-CH" altLang="fr-FR" sz="1400"/>
          </a:p>
        </p:txBody>
      </p:sp>
      <p:pic>
        <p:nvPicPr>
          <p:cNvPr id="2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F614D2C3-85C0-447F-9B0B-A43E38366DD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269288" y="287338"/>
            <a:ext cx="406400" cy="406400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407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626" name="Object 2"/>
          <p:cNvGraphicFramePr>
            <a:graphicFrameLocks noGrp="1" noChangeAspect="1"/>
          </p:cNvGraphicFramePr>
          <p:nvPr>
            <p:ph type="title"/>
          </p:nvPr>
        </p:nvGraphicFramePr>
        <p:xfrm>
          <a:off x="395288" y="260350"/>
          <a:ext cx="1103312" cy="1023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6" name="Image" r:id="rId4" imgW="1104583" imgH="1025467" progId="Word.Picture.8">
                  <p:embed/>
                </p:oleObj>
              </mc:Choice>
              <mc:Fallback>
                <p:oleObj name="Image" r:id="rId4" imgW="1104583" imgH="1025467" progId="Word.Picture.8">
                  <p:embed/>
                  <p:pic>
                    <p:nvPicPr>
                      <p:cNvPr id="0" name="Object 2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288" y="260350"/>
                        <a:ext cx="1103312" cy="10239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627" name="Line 4"/>
          <p:cNvSpPr>
            <a:spLocks noChangeShapeType="1"/>
          </p:cNvSpPr>
          <p:nvPr/>
        </p:nvSpPr>
        <p:spPr bwMode="auto">
          <a:xfrm>
            <a:off x="1763713" y="981075"/>
            <a:ext cx="6911975" cy="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26628" name="Line 5"/>
          <p:cNvSpPr>
            <a:spLocks noChangeShapeType="1"/>
          </p:cNvSpPr>
          <p:nvPr/>
        </p:nvSpPr>
        <p:spPr bwMode="auto">
          <a:xfrm>
            <a:off x="1042988" y="1412875"/>
            <a:ext cx="0" cy="5184775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1074738" y="0"/>
            <a:ext cx="7705725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CH" altLang="de-DE" b="1">
                <a:solidFill>
                  <a:srgbClr val="FF0000"/>
                </a:solidFill>
              </a:rPr>
              <a:t>Immersionsjahr</a:t>
            </a:r>
            <a:endParaRPr lang="de-DE" altLang="de-DE" b="1">
              <a:solidFill>
                <a:srgbClr val="FF0000"/>
              </a:solidFill>
            </a:endParaRPr>
          </a:p>
        </p:txBody>
      </p:sp>
      <p:sp>
        <p:nvSpPr>
          <p:cNvPr id="26630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6867525" y="6245225"/>
            <a:ext cx="2133600" cy="476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F8E0AD0-030D-4CA2-885B-15BF6E835404}" type="slidenum">
              <a:rPr lang="fr-CH" altLang="fr-FR" sz="1400" smtClean="0"/>
              <a:pPr>
                <a:spcBef>
                  <a:spcPct val="0"/>
                </a:spcBef>
                <a:buFontTx/>
                <a:buNone/>
              </a:pPr>
              <a:t>13</a:t>
            </a:fld>
            <a:endParaRPr lang="fr-CH" altLang="fr-FR" sz="1400"/>
          </a:p>
        </p:txBody>
      </p:sp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1751013" y="2195513"/>
            <a:ext cx="7800975" cy="4525962"/>
          </a:xfrm>
        </p:spPr>
        <p:txBody>
          <a:bodyPr/>
          <a:lstStyle/>
          <a:p>
            <a:pPr marL="0" indent="0">
              <a:buFontTx/>
              <a:buNone/>
              <a:defRPr/>
            </a:pPr>
            <a:endParaRPr lang="de-CH" sz="2200" kern="1200" dirty="0">
              <a:solidFill>
                <a:srgbClr val="000000"/>
              </a:solidFill>
            </a:endParaRPr>
          </a:p>
          <a:p>
            <a:pPr marL="0" indent="0">
              <a:buFontTx/>
              <a:buNone/>
              <a:defRPr/>
            </a:pPr>
            <a:r>
              <a:rPr lang="de-CH" sz="2200" kern="1200" dirty="0">
                <a:solidFill>
                  <a:srgbClr val="000000"/>
                </a:solidFill>
              </a:rPr>
              <a:t>In </a:t>
            </a:r>
            <a:r>
              <a:rPr lang="de-CH" sz="2200" i="1" kern="1200" dirty="0">
                <a:solidFill>
                  <a:srgbClr val="FF0000"/>
                </a:solidFill>
              </a:rPr>
              <a:t>Mathematik</a:t>
            </a:r>
            <a:r>
              <a:rPr lang="de-CH" sz="2200" kern="1200" dirty="0">
                <a:solidFill>
                  <a:srgbClr val="000000"/>
                </a:solidFill>
              </a:rPr>
              <a:t> und </a:t>
            </a:r>
            <a:r>
              <a:rPr lang="de-CH" sz="2200" i="1" kern="1200" dirty="0">
                <a:solidFill>
                  <a:srgbClr val="FF0000"/>
                </a:solidFill>
              </a:rPr>
              <a:t>Natur &amp; Technik </a:t>
            </a:r>
            <a:r>
              <a:rPr lang="de-CH" sz="2200" kern="1200" dirty="0"/>
              <a:t>werden die              </a:t>
            </a:r>
            <a:r>
              <a:rPr lang="de-CH" sz="2200" kern="1200" dirty="0">
                <a:latin typeface="+mj-lt"/>
              </a:rPr>
              <a:t>Jugendlichen</a:t>
            </a:r>
            <a:r>
              <a:rPr lang="de-CH" sz="2200" kern="1200" dirty="0"/>
              <a:t> in dieselbe Niveaugruppe wie in der           Herkunfts-Orientierungsschule eingeteilt. </a:t>
            </a:r>
          </a:p>
          <a:p>
            <a:pPr marL="0" indent="0">
              <a:buFontTx/>
              <a:buNone/>
              <a:defRPr/>
            </a:pPr>
            <a:endParaRPr lang="de-CH" sz="2200" kern="1200" dirty="0">
              <a:solidFill>
                <a:srgbClr val="000000"/>
              </a:solidFill>
            </a:endParaRPr>
          </a:p>
          <a:p>
            <a:pPr marL="0" indent="0">
              <a:buFontTx/>
              <a:buNone/>
              <a:defRPr/>
            </a:pPr>
            <a:r>
              <a:rPr lang="de-CH" sz="2200" kern="1200" dirty="0">
                <a:solidFill>
                  <a:srgbClr val="000000"/>
                </a:solidFill>
              </a:rPr>
              <a:t>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674" name="Object 2"/>
          <p:cNvGraphicFramePr>
            <a:graphicFrameLocks noGrp="1" noChangeAspect="1"/>
          </p:cNvGraphicFramePr>
          <p:nvPr>
            <p:ph type="title"/>
          </p:nvPr>
        </p:nvGraphicFramePr>
        <p:xfrm>
          <a:off x="395288" y="260350"/>
          <a:ext cx="1104900" cy="1023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0" name="Image" r:id="rId6" imgW="1104583" imgH="1025467" progId="Word.Picture.8">
                  <p:embed/>
                </p:oleObj>
              </mc:Choice>
              <mc:Fallback>
                <p:oleObj name="Image" r:id="rId6" imgW="1104583" imgH="1025467" progId="Word.Picture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288" y="260350"/>
                        <a:ext cx="1104900" cy="10239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675" name="Line 4"/>
          <p:cNvSpPr>
            <a:spLocks noChangeShapeType="1"/>
          </p:cNvSpPr>
          <p:nvPr/>
        </p:nvSpPr>
        <p:spPr bwMode="auto">
          <a:xfrm>
            <a:off x="1763713" y="981075"/>
            <a:ext cx="6911975" cy="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28676" name="Line 5"/>
          <p:cNvSpPr>
            <a:spLocks noChangeShapeType="1"/>
          </p:cNvSpPr>
          <p:nvPr/>
        </p:nvSpPr>
        <p:spPr bwMode="auto">
          <a:xfrm>
            <a:off x="1042988" y="1412875"/>
            <a:ext cx="0" cy="5184775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9" name="Espace réservé du contenu 2"/>
          <p:cNvSpPr>
            <a:spLocks noGrp="1"/>
          </p:cNvSpPr>
          <p:nvPr>
            <p:ph sz="half" idx="1"/>
          </p:nvPr>
        </p:nvSpPr>
        <p:spPr>
          <a:xfrm>
            <a:off x="1347788" y="1284288"/>
            <a:ext cx="7640637" cy="5205412"/>
          </a:xfrm>
        </p:spPr>
        <p:txBody>
          <a:bodyPr/>
          <a:lstStyle/>
          <a:p>
            <a:pPr marL="0" indent="0">
              <a:buFontTx/>
              <a:buNone/>
              <a:defRPr/>
            </a:pPr>
            <a:r>
              <a:rPr lang="de-CH" sz="2000" b="1" u="sng" dirty="0">
                <a:latin typeface="+mj-lt"/>
              </a:rPr>
              <a:t>Beurteilung / Promotion</a:t>
            </a:r>
          </a:p>
          <a:p>
            <a:pPr marL="0" indent="0">
              <a:buFontTx/>
              <a:buNone/>
              <a:defRPr/>
            </a:pPr>
            <a:endParaRPr lang="de-CH" sz="1600" u="sng" dirty="0">
              <a:latin typeface="+mj-lt"/>
            </a:endParaRPr>
          </a:p>
          <a:p>
            <a:pPr>
              <a:buFont typeface="Arial" pitchFamily="34" charset="0"/>
              <a:buChar char="●"/>
              <a:defRPr/>
            </a:pPr>
            <a:r>
              <a:rPr lang="de-CH" sz="1800" dirty="0">
                <a:latin typeface="+mj-lt"/>
              </a:rPr>
              <a:t>An Weihnachten können die Immersionsschüler entscheiden, ob sie die Noten des 1. Semesters zählen lassen oder nicht. </a:t>
            </a:r>
          </a:p>
          <a:p>
            <a:pPr marL="0" indent="0">
              <a:buFontTx/>
              <a:buNone/>
              <a:defRPr/>
            </a:pPr>
            <a:endParaRPr lang="de-CH" sz="1800" dirty="0">
              <a:latin typeface="+mj-lt"/>
            </a:endParaRPr>
          </a:p>
          <a:p>
            <a:pPr>
              <a:buFont typeface="Arial" pitchFamily="34" charset="0"/>
              <a:buChar char="●"/>
              <a:defRPr/>
            </a:pPr>
            <a:r>
              <a:rPr lang="de-CH" sz="1800" dirty="0">
                <a:latin typeface="+mj-lt"/>
              </a:rPr>
              <a:t>Elterngespräch im November unbedingt besuchen!</a:t>
            </a:r>
          </a:p>
          <a:p>
            <a:pPr marL="0" indent="0">
              <a:buFontTx/>
              <a:buNone/>
              <a:defRPr/>
            </a:pPr>
            <a:endParaRPr lang="de-CH" sz="1800" dirty="0">
              <a:latin typeface="+mj-lt"/>
            </a:endParaRPr>
          </a:p>
          <a:p>
            <a:pPr>
              <a:buFont typeface="Arial" pitchFamily="34" charset="0"/>
              <a:buChar char="●"/>
              <a:defRPr/>
            </a:pPr>
            <a:r>
              <a:rPr lang="de-CH" sz="1800" dirty="0">
                <a:latin typeface="+mj-lt"/>
              </a:rPr>
              <a:t>Zeugniseintrag «Schüler in Sprachimmersion»</a:t>
            </a:r>
          </a:p>
          <a:p>
            <a:pPr marL="0" indent="0">
              <a:buFontTx/>
              <a:buNone/>
              <a:defRPr/>
            </a:pPr>
            <a:endParaRPr lang="de-CH" sz="1800" dirty="0">
              <a:latin typeface="+mj-lt"/>
            </a:endParaRPr>
          </a:p>
          <a:p>
            <a:pPr>
              <a:buFont typeface="Arial" pitchFamily="34" charset="0"/>
              <a:buChar char="●"/>
              <a:defRPr/>
            </a:pPr>
            <a:r>
              <a:rPr lang="de-CH" sz="1800" dirty="0">
                <a:latin typeface="+mj-lt"/>
              </a:rPr>
              <a:t>Für die Promotion gelten die gleichen Bedingungen und Prüfungen wie für die übrigen Schülerinnen und Schüler.</a:t>
            </a:r>
          </a:p>
          <a:p>
            <a:pPr marL="0" indent="0">
              <a:buFontTx/>
              <a:buNone/>
              <a:defRPr/>
            </a:pPr>
            <a:endParaRPr lang="de-CH" sz="1600" dirty="0">
              <a:latin typeface="+mj-lt"/>
            </a:endParaRPr>
          </a:p>
          <a:p>
            <a:pPr marL="0" indent="0">
              <a:buFontTx/>
              <a:buNone/>
              <a:defRPr/>
            </a:pPr>
            <a:endParaRPr lang="fr-CH" sz="2400" dirty="0">
              <a:latin typeface="+mj-lt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1282700" y="55563"/>
            <a:ext cx="7705725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CH" altLang="de-DE" b="1">
                <a:solidFill>
                  <a:srgbClr val="FF0000"/>
                </a:solidFill>
              </a:rPr>
              <a:t>Immersionsjahr</a:t>
            </a:r>
            <a:endParaRPr lang="de-DE" altLang="de-DE" b="1">
              <a:solidFill>
                <a:srgbClr val="FF0000"/>
              </a:solidFill>
            </a:endParaRPr>
          </a:p>
        </p:txBody>
      </p:sp>
      <p:sp>
        <p:nvSpPr>
          <p:cNvPr id="28679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6867525" y="6245225"/>
            <a:ext cx="2133600" cy="476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F15E203-9EFC-46C8-ACC5-E4956BC63DA3}" type="slidenum">
              <a:rPr lang="fr-CH" altLang="fr-FR" sz="1400" smtClean="0"/>
              <a:pPr>
                <a:spcBef>
                  <a:spcPct val="0"/>
                </a:spcBef>
                <a:buFontTx/>
                <a:buNone/>
              </a:pPr>
              <a:t>14</a:t>
            </a:fld>
            <a:endParaRPr lang="fr-CH" altLang="fr-FR" sz="1400"/>
          </a:p>
        </p:txBody>
      </p:sp>
      <p:pic>
        <p:nvPicPr>
          <p:cNvPr id="4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A8CB9C3F-4621-440A-A570-EBD7BD2603B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36396" y="236287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528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22" name="Object 2"/>
          <p:cNvGraphicFramePr>
            <a:graphicFrameLocks noGrp="1" noChangeAspect="1"/>
          </p:cNvGraphicFramePr>
          <p:nvPr>
            <p:ph type="title"/>
          </p:nvPr>
        </p:nvGraphicFramePr>
        <p:xfrm>
          <a:off x="395288" y="260350"/>
          <a:ext cx="1104900" cy="1023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4" name="Image" r:id="rId6" imgW="1104583" imgH="1025467" progId="Word.Picture.8">
                  <p:embed/>
                </p:oleObj>
              </mc:Choice>
              <mc:Fallback>
                <p:oleObj name="Image" r:id="rId6" imgW="1104583" imgH="1025467" progId="Word.Picture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288" y="260350"/>
                        <a:ext cx="1104900" cy="10239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23" name="Line 4"/>
          <p:cNvSpPr>
            <a:spLocks noChangeShapeType="1"/>
          </p:cNvSpPr>
          <p:nvPr/>
        </p:nvSpPr>
        <p:spPr bwMode="auto">
          <a:xfrm>
            <a:off x="1763713" y="981075"/>
            <a:ext cx="6911975" cy="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30724" name="Line 5"/>
          <p:cNvSpPr>
            <a:spLocks noChangeShapeType="1"/>
          </p:cNvSpPr>
          <p:nvPr/>
        </p:nvSpPr>
        <p:spPr bwMode="auto">
          <a:xfrm>
            <a:off x="1042988" y="1412875"/>
            <a:ext cx="0" cy="5184775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9" name="Espace réservé du contenu 2"/>
          <p:cNvSpPr>
            <a:spLocks noGrp="1"/>
          </p:cNvSpPr>
          <p:nvPr>
            <p:ph sz="half" idx="1"/>
          </p:nvPr>
        </p:nvSpPr>
        <p:spPr>
          <a:xfrm>
            <a:off x="1347788" y="1284288"/>
            <a:ext cx="7640637" cy="5205412"/>
          </a:xfrm>
        </p:spPr>
        <p:txBody>
          <a:bodyPr/>
          <a:lstStyle/>
          <a:p>
            <a:pPr marL="0" indent="0">
              <a:buFontTx/>
              <a:buNone/>
              <a:defRPr/>
            </a:pPr>
            <a:r>
              <a:rPr lang="de-CH" sz="2000" b="1" u="sng" dirty="0">
                <a:latin typeface="+mj-lt"/>
              </a:rPr>
              <a:t>Beurteilung / Promotion</a:t>
            </a:r>
          </a:p>
          <a:p>
            <a:pPr marL="0" indent="0">
              <a:buFontTx/>
              <a:buNone/>
              <a:defRPr/>
            </a:pPr>
            <a:endParaRPr lang="de-CH" sz="1600" u="sng" dirty="0">
              <a:latin typeface="+mj-lt"/>
            </a:endParaRPr>
          </a:p>
          <a:p>
            <a:pPr marL="0" indent="0">
              <a:buFontTx/>
              <a:buNone/>
              <a:defRPr/>
            </a:pPr>
            <a:r>
              <a:rPr lang="de-CH" sz="1800" b="1" dirty="0">
                <a:latin typeface="+mj-lt"/>
              </a:rPr>
              <a:t>Aufnahmebedingungen in eine Schule der Sekundarstufe 2 </a:t>
            </a:r>
            <a:r>
              <a:rPr lang="de-CH" sz="1800" b="1" dirty="0">
                <a:solidFill>
                  <a:srgbClr val="FF0000"/>
                </a:solidFill>
                <a:latin typeface="+mj-lt"/>
              </a:rPr>
              <a:t>(</a:t>
            </a:r>
            <a:r>
              <a:rPr lang="de-CH" sz="1800" b="1" i="1" dirty="0">
                <a:solidFill>
                  <a:srgbClr val="FF0000"/>
                </a:solidFill>
              </a:rPr>
              <a:t>Kollegium</a:t>
            </a:r>
            <a:r>
              <a:rPr lang="de-CH" sz="1800" b="1" dirty="0">
                <a:solidFill>
                  <a:srgbClr val="FF0000"/>
                </a:solidFill>
              </a:rPr>
              <a:t>, </a:t>
            </a:r>
            <a:r>
              <a:rPr lang="de-CH" sz="1800" b="1" i="1" dirty="0">
                <a:solidFill>
                  <a:srgbClr val="FF0000"/>
                </a:solidFill>
              </a:rPr>
              <a:t>Handels- und Fachmittelschule, </a:t>
            </a:r>
            <a:r>
              <a:rPr lang="de-CH" sz="1800" b="1" i="1" dirty="0" err="1">
                <a:solidFill>
                  <a:srgbClr val="FF0000"/>
                </a:solidFill>
              </a:rPr>
              <a:t>Ecole</a:t>
            </a:r>
            <a:r>
              <a:rPr lang="de-CH" sz="1800" b="1" i="1" dirty="0">
                <a:solidFill>
                  <a:srgbClr val="FF0000"/>
                </a:solidFill>
              </a:rPr>
              <a:t> des </a:t>
            </a:r>
            <a:r>
              <a:rPr lang="de-CH" sz="1800" b="1" i="1" dirty="0" err="1">
                <a:solidFill>
                  <a:srgbClr val="FF0000"/>
                </a:solidFill>
              </a:rPr>
              <a:t>métiers</a:t>
            </a:r>
            <a:r>
              <a:rPr lang="de-CH" sz="1800" b="1" i="1" dirty="0">
                <a:solidFill>
                  <a:srgbClr val="FF0000"/>
                </a:solidFill>
              </a:rPr>
              <a:t>)</a:t>
            </a:r>
            <a:endParaRPr lang="de-CH" sz="1800" b="1" dirty="0">
              <a:solidFill>
                <a:srgbClr val="FF0000"/>
              </a:solidFill>
              <a:latin typeface="+mj-lt"/>
            </a:endParaRPr>
          </a:p>
          <a:p>
            <a:pPr marL="0" indent="0">
              <a:buFontTx/>
              <a:buNone/>
              <a:defRPr/>
            </a:pPr>
            <a:endParaRPr lang="de-CH" sz="1800" dirty="0">
              <a:latin typeface="+mj-lt"/>
            </a:endParaRPr>
          </a:p>
          <a:p>
            <a:pPr>
              <a:buFont typeface="Wingdings" panose="05000000000000000000" pitchFamily="2" charset="2"/>
              <a:buChar char="à"/>
              <a:defRPr/>
            </a:pPr>
            <a:r>
              <a:rPr lang="de-CH" sz="1800" dirty="0">
                <a:latin typeface="+mj-lt"/>
                <a:sym typeface="Wingdings" panose="05000000000000000000" pitchFamily="2" charset="2"/>
              </a:rPr>
              <a:t>Es gelten die kantonalen Aufnahmekriterien.</a:t>
            </a:r>
          </a:p>
          <a:p>
            <a:pPr marL="0" indent="0">
              <a:buFontTx/>
              <a:buNone/>
              <a:defRPr/>
            </a:pPr>
            <a:endParaRPr lang="de-CH" sz="1800" dirty="0">
              <a:latin typeface="+mj-lt"/>
            </a:endParaRPr>
          </a:p>
          <a:p>
            <a:pPr marL="0" indent="0">
              <a:buFontTx/>
              <a:buNone/>
              <a:defRPr/>
            </a:pPr>
            <a:r>
              <a:rPr lang="de-CH" sz="1800" b="1" dirty="0">
                <a:solidFill>
                  <a:srgbClr val="FF0000"/>
                </a:solidFill>
                <a:latin typeface="+mj-lt"/>
              </a:rPr>
              <a:t>Aber: </a:t>
            </a:r>
          </a:p>
          <a:p>
            <a:pPr marL="0" indent="0">
              <a:buFontTx/>
              <a:buNone/>
              <a:defRPr/>
            </a:pPr>
            <a:r>
              <a:rPr lang="de-CH" sz="1800" dirty="0">
                <a:latin typeface="+mj-lt"/>
              </a:rPr>
              <a:t>Der erreichte </a:t>
            </a:r>
            <a:r>
              <a:rPr lang="de-CH" sz="1800" b="1" i="1" dirty="0">
                <a:solidFill>
                  <a:srgbClr val="FF0000"/>
                </a:solidFill>
                <a:latin typeface="+mj-lt"/>
              </a:rPr>
              <a:t>Französischdurchschnitt</a:t>
            </a:r>
            <a:r>
              <a:rPr lang="de-CH" sz="1800" dirty="0">
                <a:latin typeface="+mj-lt"/>
              </a:rPr>
              <a:t> im Niveau 2 wird als Niveau 1 betrachtet und die Noten zwischen 4.0 und 4.4 werden einer 4.5 gleichgesetzt!</a:t>
            </a:r>
          </a:p>
          <a:p>
            <a:pPr marL="0" indent="0">
              <a:buFontTx/>
              <a:buNone/>
              <a:defRPr/>
            </a:pPr>
            <a:r>
              <a:rPr lang="de-CH" sz="1800" dirty="0">
                <a:latin typeface="+mj-lt"/>
              </a:rPr>
              <a:t> </a:t>
            </a:r>
            <a:endParaRPr lang="de-CH" sz="1600" dirty="0">
              <a:latin typeface="+mj-lt"/>
            </a:endParaRPr>
          </a:p>
          <a:p>
            <a:pPr marL="0" indent="0">
              <a:buFontTx/>
              <a:buNone/>
              <a:defRPr/>
            </a:pPr>
            <a:r>
              <a:rPr lang="de-CH" sz="1800" dirty="0">
                <a:latin typeface="+mj-lt"/>
              </a:rPr>
              <a:t>Zusätzlich wird für die Aufnahme an die </a:t>
            </a:r>
            <a:r>
              <a:rPr lang="de-CH" sz="1800" b="1" i="1" dirty="0">
                <a:solidFill>
                  <a:srgbClr val="FF0000"/>
                </a:solidFill>
                <a:latin typeface="+mj-lt"/>
              </a:rPr>
              <a:t>Handels- und Fachmittelschule </a:t>
            </a:r>
            <a:r>
              <a:rPr lang="de-CH" sz="1800" dirty="0">
                <a:latin typeface="+mj-lt"/>
              </a:rPr>
              <a:t>der erreichte Jahresdurchschnitt im Fach </a:t>
            </a:r>
            <a:r>
              <a:rPr lang="de-CH" sz="1800" b="1" i="1" dirty="0">
                <a:solidFill>
                  <a:srgbClr val="FF0000"/>
                </a:solidFill>
                <a:latin typeface="+mj-lt"/>
              </a:rPr>
              <a:t>Natur &amp; Technik </a:t>
            </a:r>
            <a:r>
              <a:rPr lang="de-CH" sz="1800" b="1" i="1" dirty="0">
                <a:latin typeface="+mj-lt"/>
              </a:rPr>
              <a:t>im Niveau 2 </a:t>
            </a:r>
            <a:r>
              <a:rPr lang="de-CH" sz="1800" dirty="0">
                <a:latin typeface="+mj-lt"/>
              </a:rPr>
              <a:t>ebenfalls als </a:t>
            </a:r>
            <a:r>
              <a:rPr lang="de-CH" sz="1800" b="1" i="1" dirty="0">
                <a:latin typeface="+mj-lt"/>
              </a:rPr>
              <a:t>Niveau I</a:t>
            </a:r>
            <a:r>
              <a:rPr lang="de-CH" sz="1800" dirty="0">
                <a:latin typeface="+mj-lt"/>
              </a:rPr>
              <a:t> betrachtet. (Gilt jedoch nicht fürs Kollegium!) </a:t>
            </a:r>
            <a:endParaRPr lang="de-CH" sz="1600" dirty="0">
              <a:latin typeface="+mj-lt"/>
            </a:endParaRPr>
          </a:p>
          <a:p>
            <a:pPr marL="0" indent="0">
              <a:buFontTx/>
              <a:buNone/>
              <a:defRPr/>
            </a:pPr>
            <a:endParaRPr lang="de-CH" sz="1600" dirty="0">
              <a:latin typeface="+mj-lt"/>
            </a:endParaRPr>
          </a:p>
          <a:p>
            <a:pPr marL="0" indent="0">
              <a:buFontTx/>
              <a:buNone/>
              <a:defRPr/>
            </a:pPr>
            <a:endParaRPr lang="fr-CH" sz="2400" dirty="0">
              <a:latin typeface="+mj-lt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1282700" y="55563"/>
            <a:ext cx="7705725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CH" altLang="de-DE" b="1">
                <a:solidFill>
                  <a:srgbClr val="FF0000"/>
                </a:solidFill>
              </a:rPr>
              <a:t>Immersionsjahr</a:t>
            </a:r>
            <a:endParaRPr lang="de-DE" altLang="de-DE" b="1">
              <a:solidFill>
                <a:srgbClr val="FF0000"/>
              </a:solidFill>
            </a:endParaRPr>
          </a:p>
        </p:txBody>
      </p:sp>
      <p:sp>
        <p:nvSpPr>
          <p:cNvPr id="30727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6867525" y="6245225"/>
            <a:ext cx="2133600" cy="476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D6E1DF1-9489-4C2F-B26F-91695FDE9560}" type="slidenum">
              <a:rPr lang="fr-CH" altLang="fr-FR" sz="1400" smtClean="0"/>
              <a:pPr>
                <a:spcBef>
                  <a:spcPct val="0"/>
                </a:spcBef>
                <a:buFontTx/>
                <a:buNone/>
              </a:pPr>
              <a:t>15</a:t>
            </a:fld>
            <a:endParaRPr lang="fr-CH" altLang="fr-FR" sz="1400"/>
          </a:p>
        </p:txBody>
      </p:sp>
      <p:pic>
        <p:nvPicPr>
          <p:cNvPr id="2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339F3FCA-7C04-42A1-B992-D4B2F036A7D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257529" y="266993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26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2770" name="Object 2"/>
          <p:cNvGraphicFramePr>
            <a:graphicFrameLocks noGrp="1" noChangeAspect="1"/>
          </p:cNvGraphicFramePr>
          <p:nvPr>
            <p:ph type="title"/>
          </p:nvPr>
        </p:nvGraphicFramePr>
        <p:xfrm>
          <a:off x="395288" y="260350"/>
          <a:ext cx="1104900" cy="1023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18" name="Image" r:id="rId6" imgW="1104583" imgH="1025467" progId="Word.Picture.8">
                  <p:embed/>
                </p:oleObj>
              </mc:Choice>
              <mc:Fallback>
                <p:oleObj name="Image" r:id="rId6" imgW="1104583" imgH="1025467" progId="Word.Picture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288" y="260350"/>
                        <a:ext cx="1104900" cy="10239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771" name="Line 5"/>
          <p:cNvSpPr>
            <a:spLocks noChangeShapeType="1"/>
          </p:cNvSpPr>
          <p:nvPr/>
        </p:nvSpPr>
        <p:spPr bwMode="auto">
          <a:xfrm>
            <a:off x="1042988" y="1412875"/>
            <a:ext cx="0" cy="5184775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32772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7010400" y="6445250"/>
            <a:ext cx="2133600" cy="476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B71E01C-BB9A-44B9-B778-8513237D20D4}" type="slidenum">
              <a:rPr lang="fr-CH" altLang="fr-FR" sz="1400" smtClean="0"/>
              <a:pPr>
                <a:spcBef>
                  <a:spcPct val="0"/>
                </a:spcBef>
                <a:buFontTx/>
                <a:buNone/>
              </a:pPr>
              <a:t>16</a:t>
            </a:fld>
            <a:endParaRPr lang="fr-CH" altLang="fr-FR" sz="1400"/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1403350" y="584200"/>
            <a:ext cx="7524750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de-CH" altLang="de-DE" b="1">
                <a:solidFill>
                  <a:srgbClr val="FF0000"/>
                </a:solidFill>
              </a:rPr>
              <a:t>Aufnahme ins Gymnasium nach der 10OS oder 11OS</a:t>
            </a:r>
            <a:endParaRPr lang="fr-CH" altLang="de-DE" b="1">
              <a:solidFill>
                <a:srgbClr val="FF0000"/>
              </a:solidFill>
            </a:endParaRPr>
          </a:p>
        </p:txBody>
      </p:sp>
      <p:pic>
        <p:nvPicPr>
          <p:cNvPr id="35846" name="Picture 18"/>
          <p:cNvPicPr>
            <a:picLocks noChangeAspect="1" noChangeArrowheads="1"/>
          </p:cNvPicPr>
          <p:nvPr/>
        </p:nvPicPr>
        <p:blipFill rotWithShape="1">
          <a:blip r:embed="rId8"/>
          <a:srcRect b="22855"/>
          <a:stretch/>
        </p:blipFill>
        <p:spPr bwMode="auto">
          <a:xfrm>
            <a:off x="1906588" y="1893888"/>
            <a:ext cx="6518275" cy="44291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1F9F4DE0-6C18-4196-9408-1E403ABDEFD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221663" y="176713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66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" grpId="0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4818" name="Object 2"/>
          <p:cNvGraphicFramePr>
            <a:graphicFrameLocks noChangeAspect="1"/>
          </p:cNvGraphicFramePr>
          <p:nvPr/>
        </p:nvGraphicFramePr>
        <p:xfrm>
          <a:off x="395288" y="260350"/>
          <a:ext cx="1104900" cy="1023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42" name="Image" r:id="rId6" imgW="1104583" imgH="1025467" progId="Word.Picture.8">
                  <p:embed/>
                </p:oleObj>
              </mc:Choice>
              <mc:Fallback>
                <p:oleObj name="Image" r:id="rId6" imgW="1104583" imgH="1025467" progId="Word.Picture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288" y="260350"/>
                        <a:ext cx="1104900" cy="10239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819" name="Line 5"/>
          <p:cNvSpPr>
            <a:spLocks noChangeShapeType="1"/>
          </p:cNvSpPr>
          <p:nvPr/>
        </p:nvSpPr>
        <p:spPr bwMode="auto">
          <a:xfrm>
            <a:off x="1042988" y="1412875"/>
            <a:ext cx="0" cy="5184775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34820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6867525" y="6245225"/>
            <a:ext cx="2133600" cy="476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ECE216D-8927-4150-B2B8-DBD2C05CE2D3}" type="slidenum">
              <a:rPr lang="fr-CH" altLang="fr-FR" sz="1400" smtClean="0"/>
              <a:pPr>
                <a:spcBef>
                  <a:spcPct val="0"/>
                </a:spcBef>
                <a:buFontTx/>
                <a:buNone/>
              </a:pPr>
              <a:t>17</a:t>
            </a:fld>
            <a:endParaRPr lang="fr-CH" altLang="fr-FR" sz="1400"/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1223963" y="0"/>
            <a:ext cx="7524750" cy="134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de-CH" altLang="de-DE" sz="3000" b="1" dirty="0">
                <a:solidFill>
                  <a:srgbClr val="FF0000"/>
                </a:solidFill>
              </a:rPr>
              <a:t>Aufnahme in eine weiterführende Schule der Sek II nach der 11OS</a:t>
            </a:r>
            <a:endParaRPr lang="fr-CH" altLang="de-DE" sz="3000" b="1" dirty="0">
              <a:solidFill>
                <a:srgbClr val="FF0000"/>
              </a:solidFill>
            </a:endParaRPr>
          </a:p>
        </p:txBody>
      </p:sp>
      <p:pic>
        <p:nvPicPr>
          <p:cNvPr id="37894" name="Picture 21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681163" y="1230313"/>
            <a:ext cx="6253162" cy="5480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2C133262-D590-49A4-A548-805B900AB78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42313" y="276078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70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6866" name="Object 2"/>
          <p:cNvGraphicFramePr>
            <a:graphicFrameLocks noChangeAspect="1"/>
          </p:cNvGraphicFramePr>
          <p:nvPr/>
        </p:nvGraphicFramePr>
        <p:xfrm>
          <a:off x="395288" y="260350"/>
          <a:ext cx="1104900" cy="1023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6" name="Image" r:id="rId4" imgW="1104583" imgH="1025467" progId="Word.Picture.8">
                  <p:embed/>
                </p:oleObj>
              </mc:Choice>
              <mc:Fallback>
                <p:oleObj name="Image" r:id="rId4" imgW="1104583" imgH="1025467" progId="Word.Picture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288" y="260350"/>
                        <a:ext cx="1104900" cy="10239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867" name="Line 5"/>
          <p:cNvSpPr>
            <a:spLocks noChangeShapeType="1"/>
          </p:cNvSpPr>
          <p:nvPr/>
        </p:nvSpPr>
        <p:spPr bwMode="auto">
          <a:xfrm>
            <a:off x="1042988" y="1412875"/>
            <a:ext cx="0" cy="5184775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36868" name="Foliennummernplatzhalter 3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A31A5E6-2F15-4A3F-9BA5-9A84956B8AB9}" type="slidenum">
              <a:rPr lang="fr-CH" altLang="fr-FR" sz="1400" smtClean="0"/>
              <a:pPr>
                <a:spcBef>
                  <a:spcPct val="0"/>
                </a:spcBef>
                <a:buFontTx/>
                <a:buNone/>
              </a:pPr>
              <a:t>18</a:t>
            </a:fld>
            <a:endParaRPr lang="fr-CH" altLang="fr-FR" sz="1400"/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1331913" y="261938"/>
            <a:ext cx="7524750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de-CH" altLang="de-DE" sz="2800" b="1">
                <a:solidFill>
                  <a:srgbClr val="FF0000"/>
                </a:solidFill>
              </a:rPr>
              <a:t>Schule für Berufsvorbereitung </a:t>
            </a:r>
            <a:br>
              <a:rPr lang="de-CH" altLang="de-DE" sz="2800" b="1">
                <a:solidFill>
                  <a:srgbClr val="FF0000"/>
                </a:solidFill>
              </a:rPr>
            </a:br>
            <a:r>
              <a:rPr lang="de-CH" altLang="de-DE" sz="2800" b="1">
                <a:solidFill>
                  <a:srgbClr val="FF0000"/>
                </a:solidFill>
              </a:rPr>
              <a:t>(SfB, Überbrückungsjahr)</a:t>
            </a:r>
            <a:endParaRPr lang="fr-CH" altLang="de-DE" sz="2800" b="1">
              <a:solidFill>
                <a:srgbClr val="FF0000"/>
              </a:solidFill>
            </a:endParaRPr>
          </a:p>
        </p:txBody>
      </p:sp>
      <p:graphicFrame>
        <p:nvGraphicFramePr>
          <p:cNvPr id="10" name="Tabelle 8"/>
          <p:cNvGraphicFramePr>
            <a:graphicFrameLocks noGrp="1"/>
          </p:cNvGraphicFramePr>
          <p:nvPr/>
        </p:nvGraphicFramePr>
        <p:xfrm>
          <a:off x="5040313" y="1520825"/>
          <a:ext cx="3911600" cy="4608513"/>
        </p:xfrm>
        <a:graphic>
          <a:graphicData uri="http://schemas.openxmlformats.org/drawingml/2006/table">
            <a:tbl>
              <a:tblPr/>
              <a:tblGrid>
                <a:gridCol w="3911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608513">
                <a:tc>
                  <a:txBody>
                    <a:bodyPr/>
                    <a:lstStyle/>
                    <a:p>
                      <a:pPr algn="ctr" fontAlgn="ctr"/>
                      <a:endParaRPr lang="pt-BR" sz="1300" b="1" i="0" u="none" strike="noStrike" dirty="0">
                        <a:effectLst/>
                        <a:latin typeface="+mn-lt"/>
                      </a:endParaRPr>
                    </a:p>
                    <a:p>
                      <a:r>
                        <a:rPr lang="sq-AL" sz="1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Bem</a:t>
                      </a:r>
                      <a:r>
                        <a:rPr lang="fr-CH" sz="1800" b="1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erkung</a:t>
                      </a:r>
                      <a:r>
                        <a:rPr lang="fr-CH" sz="1800" b="1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:</a:t>
                      </a:r>
                      <a:endParaRPr lang="fr-CH" sz="18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sq-AL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Es ist ausserdem möglich, die integrierte Berufsmaturität, die Handelsmittelschule (kaufmännische Berufsmaturität) oder die Fachmittelschule (Fachmaturität) nach der SfB zu absolvieren. Bedingung: SfB bestanden (Zeugnis) und einen Notendurchschnitt von 4,8 in der ersten Gruppe und einen Gesamtdurchschnitt von 4,5.</a:t>
                      </a:r>
                      <a:endParaRPr lang="fr-CH" sz="18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 fontAlgn="ctr">
                        <a:lnSpc>
                          <a:spcPts val="2200"/>
                        </a:lnSpc>
                      </a:pPr>
                      <a:r>
                        <a:rPr lang="fr-CH" sz="1400" b="0" i="0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Arial (Corps)"/>
                          <a:ea typeface="+mn-ea"/>
                          <a:cs typeface="+mn-cs"/>
                        </a:rPr>
                        <a:t/>
                      </a:r>
                      <a:br>
                        <a:rPr lang="fr-CH" sz="1400" b="0" i="0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Arial (Corps)"/>
                          <a:ea typeface="+mn-ea"/>
                          <a:cs typeface="+mn-cs"/>
                        </a:rPr>
                      </a:br>
                      <a:r>
                        <a:rPr lang="de-CH" sz="1300" b="0" i="0" u="none" strike="noStrike" dirty="0">
                          <a:effectLst/>
                          <a:latin typeface="+mn-lt"/>
                        </a:rPr>
                        <a:t>   </a:t>
                      </a:r>
                      <a:endParaRPr lang="de-CH" sz="1300" b="0" i="0" u="none" strike="noStrike" dirty="0">
                        <a:effectLst/>
                        <a:latin typeface="Arial"/>
                      </a:endParaRPr>
                    </a:p>
                  </a:txBody>
                  <a:tcPr marL="9523" marR="9523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36872" name="Picture 20" descr="F:\BEL\CB\PPT\DE420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1288" y="1374775"/>
            <a:ext cx="2368550" cy="540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6866" name="Object 2"/>
          <p:cNvGraphicFramePr>
            <a:graphicFrameLocks noChangeAspect="1"/>
          </p:cNvGraphicFramePr>
          <p:nvPr/>
        </p:nvGraphicFramePr>
        <p:xfrm>
          <a:off x="395288" y="260350"/>
          <a:ext cx="1104900" cy="1023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90" name="Image" r:id="rId6" imgW="1104583" imgH="1025467" progId="Word.Picture.8">
                  <p:embed/>
                </p:oleObj>
              </mc:Choice>
              <mc:Fallback>
                <p:oleObj name="Image" r:id="rId6" imgW="1104583" imgH="1025467" progId="Word.Picture.8">
                  <p:embed/>
                  <p:pic>
                    <p:nvPicPr>
                      <p:cNvPr id="36866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288" y="260350"/>
                        <a:ext cx="1104900" cy="10239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867" name="Line 5"/>
          <p:cNvSpPr>
            <a:spLocks noChangeShapeType="1"/>
          </p:cNvSpPr>
          <p:nvPr/>
        </p:nvSpPr>
        <p:spPr bwMode="auto">
          <a:xfrm>
            <a:off x="1042988" y="1412875"/>
            <a:ext cx="0" cy="5184775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36868" name="Foliennummernplatzhalter 3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A31A5E6-2F15-4A3F-9BA5-9A84956B8AB9}" type="slidenum">
              <a:rPr lang="fr-CH" altLang="fr-FR" sz="1400" smtClean="0"/>
              <a:pPr>
                <a:spcBef>
                  <a:spcPct val="0"/>
                </a:spcBef>
                <a:buFontTx/>
                <a:buNone/>
              </a:pPr>
              <a:t>19</a:t>
            </a:fld>
            <a:endParaRPr lang="fr-CH" altLang="fr-FR" sz="1400"/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1512163" y="305978"/>
            <a:ext cx="7524750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CH" altLang="de-DE" b="1" dirty="0" err="1">
                <a:solidFill>
                  <a:srgbClr val="FF0000"/>
                </a:solidFill>
              </a:rPr>
              <a:t>Verordnung</a:t>
            </a:r>
            <a:r>
              <a:rPr lang="fr-CH" altLang="de-DE" b="1" dirty="0">
                <a:solidFill>
                  <a:srgbClr val="FF0000"/>
                </a:solidFill>
              </a:rPr>
              <a:t> «</a:t>
            </a:r>
            <a:r>
              <a:rPr lang="fr-CH" altLang="de-DE" b="1" dirty="0" err="1">
                <a:solidFill>
                  <a:srgbClr val="FF0000"/>
                </a:solidFill>
              </a:rPr>
              <a:t>überregionale</a:t>
            </a:r>
            <a:r>
              <a:rPr lang="fr-CH" altLang="de-DE" b="1" dirty="0">
                <a:solidFill>
                  <a:srgbClr val="FF0000"/>
                </a:solidFill>
              </a:rPr>
              <a:t> </a:t>
            </a:r>
            <a:r>
              <a:rPr lang="fr-CH" altLang="de-DE" b="1" dirty="0" err="1">
                <a:solidFill>
                  <a:srgbClr val="FF0000"/>
                </a:solidFill>
              </a:rPr>
              <a:t>Struktur</a:t>
            </a:r>
            <a:r>
              <a:rPr lang="fr-CH" altLang="de-DE" b="1" dirty="0">
                <a:solidFill>
                  <a:srgbClr val="FF0000"/>
                </a:solidFill>
              </a:rPr>
              <a:t>»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8"/>
          <a:srcRect l="1811" r="3690"/>
          <a:stretch/>
        </p:blipFill>
        <p:spPr>
          <a:xfrm>
            <a:off x="1187623" y="1979194"/>
            <a:ext cx="7380821" cy="1952625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95844" y="4417585"/>
            <a:ext cx="7419975" cy="971550"/>
          </a:xfrm>
          <a:prstGeom prst="rect">
            <a:avLst/>
          </a:prstGeom>
        </p:spPr>
      </p:pic>
      <p:pic>
        <p:nvPicPr>
          <p:cNvPr id="4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1FA87C6C-3491-4360-AC91-2F10D76A91F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18249" y="26007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77695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151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Inhaltsplatzhalter 4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372060" y="0"/>
            <a:ext cx="10383838" cy="6902450"/>
          </a:xfrm>
        </p:spPr>
      </p:pic>
      <p:sp>
        <p:nvSpPr>
          <p:cNvPr id="6147" name="Titel 1"/>
          <p:cNvSpPr>
            <a:spLocks noGrp="1"/>
          </p:cNvSpPr>
          <p:nvPr>
            <p:ph type="title"/>
          </p:nvPr>
        </p:nvSpPr>
        <p:spPr>
          <a:xfrm>
            <a:off x="4471988" y="368300"/>
            <a:ext cx="4564062" cy="1143000"/>
          </a:xfrm>
        </p:spPr>
        <p:txBody>
          <a:bodyPr/>
          <a:lstStyle/>
          <a:p>
            <a:pPr algn="r"/>
            <a:r>
              <a:rPr lang="de-CH" altLang="fr-FR" sz="3600" b="1">
                <a:solidFill>
                  <a:srgbClr val="FF0000"/>
                </a:solidFill>
              </a:rPr>
              <a:t>Immersionsjahr im Unterwallis</a:t>
            </a:r>
          </a:p>
        </p:txBody>
      </p:sp>
      <p:sp>
        <p:nvSpPr>
          <p:cNvPr id="6148" name="Foliennummernplatzhalter 3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AB62705-4EC5-442F-9B18-64D045A3CC65}" type="slidenum">
              <a:rPr lang="fr-CH" altLang="de-DE" sz="1400" smtClean="0"/>
              <a:pPr>
                <a:spcBef>
                  <a:spcPct val="0"/>
                </a:spcBef>
                <a:buFontTx/>
                <a:buNone/>
              </a:pPr>
              <a:t>2</a:t>
            </a:fld>
            <a:endParaRPr lang="fr-CH" altLang="de-DE" sz="1400"/>
          </a:p>
        </p:txBody>
      </p:sp>
      <p:sp>
        <p:nvSpPr>
          <p:cNvPr id="2" name="Textfeld 1"/>
          <p:cNvSpPr txBox="1">
            <a:spLocks noChangeArrowheads="1"/>
          </p:cNvSpPr>
          <p:nvPr/>
        </p:nvSpPr>
        <p:spPr bwMode="auto">
          <a:xfrm>
            <a:off x="5003800" y="3429000"/>
            <a:ext cx="4537075" cy="317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ct val="0"/>
              </a:spcBef>
            </a:pPr>
            <a:r>
              <a:rPr lang="de-CH" altLang="fr-FR" sz="2000" b="1" dirty="0">
                <a:solidFill>
                  <a:schemeClr val="bg1"/>
                </a:solidFill>
              </a:rPr>
              <a:t>Vorgehen</a:t>
            </a:r>
          </a:p>
          <a:p>
            <a:pPr>
              <a:lnSpc>
                <a:spcPct val="200000"/>
              </a:lnSpc>
              <a:spcBef>
                <a:spcPct val="0"/>
              </a:spcBef>
            </a:pPr>
            <a:r>
              <a:rPr lang="de-CH" altLang="fr-FR" sz="2000" b="1" dirty="0">
                <a:solidFill>
                  <a:schemeClr val="bg1"/>
                </a:solidFill>
              </a:rPr>
              <a:t>Einschreibungsformalitäten</a:t>
            </a:r>
          </a:p>
          <a:p>
            <a:pPr>
              <a:lnSpc>
                <a:spcPct val="200000"/>
              </a:lnSpc>
              <a:spcBef>
                <a:spcPct val="0"/>
              </a:spcBef>
            </a:pPr>
            <a:r>
              <a:rPr lang="de-CH" altLang="fr-FR" sz="2000" b="1" dirty="0">
                <a:solidFill>
                  <a:schemeClr val="bg1"/>
                </a:solidFill>
              </a:rPr>
              <a:t>Nach dem Immersionsjahr</a:t>
            </a:r>
          </a:p>
          <a:p>
            <a:pPr>
              <a:lnSpc>
                <a:spcPct val="200000"/>
              </a:lnSpc>
              <a:spcBef>
                <a:spcPct val="0"/>
              </a:spcBef>
            </a:pPr>
            <a:r>
              <a:rPr lang="de-CH" altLang="fr-FR" sz="2000" b="1" dirty="0">
                <a:solidFill>
                  <a:schemeClr val="bg1"/>
                </a:solidFill>
              </a:rPr>
              <a:t>Jugendliche kommen zu Wort</a:t>
            </a:r>
          </a:p>
          <a:p>
            <a:pPr>
              <a:lnSpc>
                <a:spcPct val="200000"/>
              </a:lnSpc>
              <a:spcBef>
                <a:spcPct val="0"/>
              </a:spcBef>
            </a:pPr>
            <a:r>
              <a:rPr lang="de-CH" altLang="fr-FR" sz="2000" b="1" dirty="0">
                <a:solidFill>
                  <a:schemeClr val="bg1"/>
                </a:solidFill>
              </a:rPr>
              <a:t>Fragen</a:t>
            </a:r>
          </a:p>
        </p:txBody>
      </p:sp>
      <p:pic>
        <p:nvPicPr>
          <p:cNvPr id="3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5C007377-D7B7-4B13-9372-96591DCF93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83600" y="16764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935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Grafik 1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560763" y="1412875"/>
            <a:ext cx="5114925" cy="27051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8915" name="Object 2"/>
          <p:cNvGraphicFramePr>
            <a:graphicFrameLocks noGrp="1" noChangeAspect="1"/>
          </p:cNvGraphicFramePr>
          <p:nvPr>
            <p:ph type="title"/>
          </p:nvPr>
        </p:nvGraphicFramePr>
        <p:xfrm>
          <a:off x="395288" y="260350"/>
          <a:ext cx="1103312" cy="1023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14" name="Image" r:id="rId7" imgW="1104583" imgH="1025467" progId="Word.Picture.8">
                  <p:embed/>
                </p:oleObj>
              </mc:Choice>
              <mc:Fallback>
                <p:oleObj name="Image" r:id="rId7" imgW="1104583" imgH="1025467" progId="Word.Picture.8">
                  <p:embed/>
                  <p:pic>
                    <p:nvPicPr>
                      <p:cNvPr id="0" name="Object 2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288" y="260350"/>
                        <a:ext cx="1103312" cy="10239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916" name="Line 4"/>
          <p:cNvSpPr>
            <a:spLocks noChangeShapeType="1"/>
          </p:cNvSpPr>
          <p:nvPr/>
        </p:nvSpPr>
        <p:spPr bwMode="auto">
          <a:xfrm>
            <a:off x="1763713" y="981075"/>
            <a:ext cx="6911975" cy="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38917" name="Line 5"/>
          <p:cNvSpPr>
            <a:spLocks noChangeShapeType="1"/>
          </p:cNvSpPr>
          <p:nvPr/>
        </p:nvSpPr>
        <p:spPr bwMode="auto">
          <a:xfrm>
            <a:off x="1042988" y="1412875"/>
            <a:ext cx="0" cy="5184775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1427163" y="204788"/>
            <a:ext cx="7705725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CH" altLang="de-DE" sz="2800" b="1">
                <a:solidFill>
                  <a:srgbClr val="FF0000"/>
                </a:solidFill>
              </a:rPr>
              <a:t>  Gewisse Unterschiede! z. B. Ferienplan</a:t>
            </a:r>
            <a:endParaRPr lang="de-DE" altLang="de-DE" sz="2800" b="1">
              <a:solidFill>
                <a:srgbClr val="FF0000"/>
              </a:solidFill>
            </a:endParaRPr>
          </a:p>
        </p:txBody>
      </p:sp>
      <p:sp>
        <p:nvSpPr>
          <p:cNvPr id="38919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6867525" y="6245225"/>
            <a:ext cx="2133600" cy="476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91E0948-C86D-4258-9BFA-8315D13BBB1F}" type="slidenum">
              <a:rPr lang="fr-CH" altLang="fr-FR" sz="1400" smtClean="0"/>
              <a:pPr>
                <a:spcBef>
                  <a:spcPct val="0"/>
                </a:spcBef>
                <a:buFontTx/>
                <a:buNone/>
              </a:pPr>
              <a:t>20</a:t>
            </a:fld>
            <a:endParaRPr lang="fr-CH" altLang="fr-FR" sz="140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4665" y="4403348"/>
            <a:ext cx="8456791" cy="1841877"/>
          </a:xfrm>
          <a:prstGeom prst="rect">
            <a:avLst/>
          </a:prstGeom>
        </p:spPr>
      </p:pic>
      <p:sp>
        <p:nvSpPr>
          <p:cNvPr id="11" name="Rechteck 10"/>
          <p:cNvSpPr/>
          <p:nvPr/>
        </p:nvSpPr>
        <p:spPr>
          <a:xfrm>
            <a:off x="4319973" y="4617132"/>
            <a:ext cx="3473066" cy="162809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CH"/>
          </a:p>
        </p:txBody>
      </p:sp>
      <p:pic>
        <p:nvPicPr>
          <p:cNvPr id="2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769D26C6-230E-46B5-A3F5-980062856D5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472488" y="206375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37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/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962" name="Object 2"/>
          <p:cNvGraphicFramePr>
            <a:graphicFrameLocks noGrp="1" noChangeAspect="1"/>
          </p:cNvGraphicFramePr>
          <p:nvPr>
            <p:ph type="title"/>
          </p:nvPr>
        </p:nvGraphicFramePr>
        <p:xfrm>
          <a:off x="395288" y="260350"/>
          <a:ext cx="1104900" cy="1023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38" name="Image" r:id="rId6" imgW="1104583" imgH="1025467" progId="Word.Picture.8">
                  <p:embed/>
                </p:oleObj>
              </mc:Choice>
              <mc:Fallback>
                <p:oleObj name="Image" r:id="rId6" imgW="1104583" imgH="1025467" progId="Word.Picture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288" y="260350"/>
                        <a:ext cx="1104900" cy="10239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963" name="Line 4"/>
          <p:cNvSpPr>
            <a:spLocks noChangeShapeType="1"/>
          </p:cNvSpPr>
          <p:nvPr/>
        </p:nvSpPr>
        <p:spPr bwMode="auto">
          <a:xfrm>
            <a:off x="1763713" y="981075"/>
            <a:ext cx="6911975" cy="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40964" name="Line 5"/>
          <p:cNvSpPr>
            <a:spLocks noChangeShapeType="1"/>
          </p:cNvSpPr>
          <p:nvPr/>
        </p:nvSpPr>
        <p:spPr bwMode="auto">
          <a:xfrm>
            <a:off x="1042988" y="1412875"/>
            <a:ext cx="0" cy="5184775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-3851275" y="796925"/>
            <a:ext cx="2627312" cy="23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de-DE" altLang="de-DE" sz="2500" b="1">
              <a:solidFill>
                <a:schemeClr val="hlink"/>
              </a:solidFill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1438275" y="260350"/>
            <a:ext cx="7323138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CH" altLang="de-DE" b="1">
                <a:solidFill>
                  <a:srgbClr val="FF0000"/>
                </a:solidFill>
              </a:rPr>
              <a:t>Und nach dem Immersionsjahr?</a:t>
            </a:r>
            <a:endParaRPr lang="de-DE" altLang="de-DE" b="1">
              <a:solidFill>
                <a:srgbClr val="FF0000"/>
              </a:solidFill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1420813" y="4719638"/>
            <a:ext cx="7939087" cy="10842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spcBef>
                <a:spcPct val="20000"/>
              </a:spcBef>
              <a:defRPr/>
            </a:pPr>
            <a:endParaRPr lang="de-CH" sz="800" dirty="0"/>
          </a:p>
          <a:p>
            <a:pPr>
              <a:spcBef>
                <a:spcPct val="20000"/>
              </a:spcBef>
              <a:defRPr/>
            </a:pPr>
            <a:r>
              <a:rPr lang="de-CH" sz="2200" dirty="0">
                <a:latin typeface="+mj-lt"/>
              </a:rPr>
              <a:t>Unbedingt mit </a:t>
            </a:r>
            <a:r>
              <a:rPr lang="de-CH" sz="2200" b="1" dirty="0">
                <a:latin typeface="+mj-lt"/>
              </a:rPr>
              <a:t>jetzigem Klassenlehrer </a:t>
            </a:r>
            <a:r>
              <a:rPr lang="de-CH" sz="2200" dirty="0">
                <a:latin typeface="+mj-lt"/>
              </a:rPr>
              <a:t>vorbesprechen! </a:t>
            </a:r>
          </a:p>
          <a:p>
            <a:pPr>
              <a:spcBef>
                <a:spcPct val="20000"/>
              </a:spcBef>
              <a:defRPr/>
            </a:pPr>
            <a:endParaRPr lang="de-CH" sz="1000" dirty="0">
              <a:latin typeface="+mj-lt"/>
            </a:endParaRPr>
          </a:p>
          <a:p>
            <a:pPr eaLnBrk="1" hangingPunct="1">
              <a:defRPr/>
            </a:pPr>
            <a:endParaRPr lang="fr-CH" dirty="0"/>
          </a:p>
        </p:txBody>
      </p:sp>
      <p:sp>
        <p:nvSpPr>
          <p:cNvPr id="40968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6867525" y="6245225"/>
            <a:ext cx="2133600" cy="476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C491DAB-1E48-4A33-91A7-2BC74D506ED1}" type="slidenum">
              <a:rPr lang="fr-CH" altLang="fr-FR" sz="1400" smtClean="0"/>
              <a:pPr>
                <a:spcBef>
                  <a:spcPct val="0"/>
                </a:spcBef>
                <a:buFontTx/>
                <a:buNone/>
              </a:pPr>
              <a:t>21</a:t>
            </a:fld>
            <a:endParaRPr lang="fr-CH" altLang="fr-FR" sz="1400"/>
          </a:p>
        </p:txBody>
      </p:sp>
      <p:pic>
        <p:nvPicPr>
          <p:cNvPr id="30732" name="Picture 12" descr="Ratschlag Beruf - Nützliche Tipps rund ums Thema Beruf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4725" y="1830388"/>
            <a:ext cx="5622925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1352550" y="1044575"/>
            <a:ext cx="7323138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CH" altLang="de-DE" sz="2400" b="1" dirty="0" err="1">
                <a:solidFill>
                  <a:srgbClr val="FF0000"/>
                </a:solidFill>
              </a:rPr>
              <a:t>Wie</a:t>
            </a:r>
            <a:r>
              <a:rPr lang="fr-CH" altLang="de-DE" sz="2400" b="1" dirty="0">
                <a:solidFill>
                  <a:srgbClr val="FF0000"/>
                </a:solidFill>
              </a:rPr>
              <a:t> </a:t>
            </a:r>
            <a:r>
              <a:rPr lang="fr-CH" altLang="de-DE" sz="2400" b="1" dirty="0" err="1">
                <a:solidFill>
                  <a:srgbClr val="FF0000"/>
                </a:solidFill>
              </a:rPr>
              <a:t>sieht</a:t>
            </a:r>
            <a:r>
              <a:rPr lang="fr-CH" altLang="de-DE" sz="2400" b="1" dirty="0">
                <a:solidFill>
                  <a:srgbClr val="FF0000"/>
                </a:solidFill>
              </a:rPr>
              <a:t> </a:t>
            </a:r>
            <a:r>
              <a:rPr lang="fr-CH" altLang="de-DE" sz="2400" b="1" dirty="0" err="1">
                <a:solidFill>
                  <a:srgbClr val="FF0000"/>
                </a:solidFill>
              </a:rPr>
              <a:t>meine</a:t>
            </a:r>
            <a:r>
              <a:rPr lang="fr-CH" altLang="de-DE" sz="2400" b="1" dirty="0">
                <a:solidFill>
                  <a:srgbClr val="FF0000"/>
                </a:solidFill>
              </a:rPr>
              <a:t> </a:t>
            </a:r>
            <a:r>
              <a:rPr lang="fr-CH" altLang="de-DE" sz="2400" b="1" dirty="0" err="1">
                <a:solidFill>
                  <a:srgbClr val="FF0000"/>
                </a:solidFill>
              </a:rPr>
              <a:t>berufliche</a:t>
            </a:r>
            <a:r>
              <a:rPr lang="fr-CH" altLang="de-DE" sz="2400" b="1" dirty="0">
                <a:solidFill>
                  <a:srgbClr val="FF0000"/>
                </a:solidFill>
              </a:rPr>
              <a:t> </a:t>
            </a:r>
            <a:r>
              <a:rPr lang="fr-CH" altLang="de-DE" sz="2400" b="1" dirty="0" err="1">
                <a:solidFill>
                  <a:srgbClr val="FF0000"/>
                </a:solidFill>
              </a:rPr>
              <a:t>Zukunft</a:t>
            </a:r>
            <a:r>
              <a:rPr lang="fr-CH" altLang="de-DE" sz="2400" b="1" dirty="0">
                <a:solidFill>
                  <a:srgbClr val="FF0000"/>
                </a:solidFill>
              </a:rPr>
              <a:t> </a:t>
            </a:r>
            <a:r>
              <a:rPr lang="fr-CH" altLang="de-DE" sz="2400" b="1" dirty="0" err="1">
                <a:solidFill>
                  <a:srgbClr val="FF0000"/>
                </a:solidFill>
              </a:rPr>
              <a:t>aus</a:t>
            </a:r>
            <a:r>
              <a:rPr lang="fr-CH" altLang="de-DE" sz="2400" b="1" dirty="0">
                <a:solidFill>
                  <a:srgbClr val="FF0000"/>
                </a:solidFill>
              </a:rPr>
              <a:t>?</a:t>
            </a:r>
            <a:endParaRPr lang="de-DE" altLang="de-DE" sz="2400" b="1" dirty="0">
              <a:solidFill>
                <a:srgbClr val="FF0000"/>
              </a:solidFill>
            </a:endParaRPr>
          </a:p>
        </p:txBody>
      </p:sp>
      <p:pic>
        <p:nvPicPr>
          <p:cNvPr id="3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9551471D-F661-4ABB-88D5-9A4DD4A6E93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55013" y="294085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07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7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7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3620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 autoUpdateAnimBg="0"/>
      <p:bldP spid="8" grpId="0" autoUpdateAnimBg="0"/>
      <p:bldP spid="2" grpId="0"/>
      <p:bldP spid="12" grpId="0" autoUpdateAnimBg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3010" name="Object 2"/>
          <p:cNvGraphicFramePr>
            <a:graphicFrameLocks noGrp="1" noChangeAspect="1"/>
          </p:cNvGraphicFramePr>
          <p:nvPr>
            <p:ph type="title"/>
          </p:nvPr>
        </p:nvGraphicFramePr>
        <p:xfrm>
          <a:off x="395288" y="260350"/>
          <a:ext cx="1104900" cy="1023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62" name="Image" r:id="rId6" imgW="1104583" imgH="1025467" progId="Word.Picture.8">
                  <p:embed/>
                </p:oleObj>
              </mc:Choice>
              <mc:Fallback>
                <p:oleObj name="Image" r:id="rId6" imgW="1104583" imgH="1025467" progId="Word.Picture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288" y="260350"/>
                        <a:ext cx="1104900" cy="10239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3011" name="Line 4"/>
          <p:cNvSpPr>
            <a:spLocks noChangeShapeType="1"/>
          </p:cNvSpPr>
          <p:nvPr/>
        </p:nvSpPr>
        <p:spPr bwMode="auto">
          <a:xfrm>
            <a:off x="1763713" y="981075"/>
            <a:ext cx="6911975" cy="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43012" name="Line 5"/>
          <p:cNvSpPr>
            <a:spLocks noChangeShapeType="1"/>
          </p:cNvSpPr>
          <p:nvPr/>
        </p:nvSpPr>
        <p:spPr bwMode="auto">
          <a:xfrm>
            <a:off x="1042988" y="1412875"/>
            <a:ext cx="0" cy="5184775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-3851275" y="796925"/>
            <a:ext cx="2627312" cy="23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de-DE" altLang="de-DE" sz="2500" b="1">
              <a:solidFill>
                <a:schemeClr val="hlink"/>
              </a:solidFill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1438275" y="260350"/>
            <a:ext cx="7323138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CH" altLang="de-DE" b="1">
                <a:solidFill>
                  <a:srgbClr val="FF0000"/>
                </a:solidFill>
              </a:rPr>
              <a:t>Und nach dem Immersionsjahr?</a:t>
            </a:r>
            <a:endParaRPr lang="de-DE" altLang="de-DE" b="1">
              <a:solidFill>
                <a:srgbClr val="FF0000"/>
              </a:solidFill>
            </a:endParaRPr>
          </a:p>
        </p:txBody>
      </p:sp>
      <p:sp>
        <p:nvSpPr>
          <p:cNvPr id="43015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6867525" y="6245225"/>
            <a:ext cx="2133600" cy="476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777A3A2-9AD7-4BAF-A20D-42A749BAEBC7}" type="slidenum">
              <a:rPr lang="fr-CH" altLang="fr-FR" sz="1400" smtClean="0"/>
              <a:pPr>
                <a:spcBef>
                  <a:spcPct val="0"/>
                </a:spcBef>
                <a:buFontTx/>
                <a:buNone/>
              </a:pPr>
              <a:t>22</a:t>
            </a:fld>
            <a:endParaRPr lang="fr-CH" altLang="fr-FR" sz="1400"/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1352550" y="1044575"/>
            <a:ext cx="7323138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CH" altLang="de-DE" sz="2400" b="1">
                <a:solidFill>
                  <a:srgbClr val="FF0000"/>
                </a:solidFill>
              </a:rPr>
              <a:t>Wie sieht meine berufliche Zukunft aus?</a:t>
            </a:r>
            <a:endParaRPr lang="de-DE" altLang="de-DE" sz="2400" b="1">
              <a:solidFill>
                <a:srgbClr val="FF0000"/>
              </a:solidFill>
            </a:endParaRPr>
          </a:p>
        </p:txBody>
      </p:sp>
      <p:sp>
        <p:nvSpPr>
          <p:cNvPr id="3" name="Rechteck 2"/>
          <p:cNvSpPr>
            <a:spLocks noChangeArrowheads="1"/>
          </p:cNvSpPr>
          <p:nvPr/>
        </p:nvSpPr>
        <p:spPr bwMode="auto">
          <a:xfrm>
            <a:off x="1890713" y="2025650"/>
            <a:ext cx="6246812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20000"/>
              </a:spcBef>
            </a:pPr>
            <a:r>
              <a:rPr lang="de-CH" altLang="fr-FR" b="1">
                <a:solidFill>
                  <a:srgbClr val="0000CC"/>
                </a:solidFill>
              </a:rPr>
              <a:t>Berufslehre</a:t>
            </a:r>
            <a:r>
              <a:rPr lang="de-CH" altLang="fr-FR"/>
              <a:t> </a:t>
            </a:r>
          </a:p>
          <a:p>
            <a:pPr>
              <a:spcBef>
                <a:spcPct val="20000"/>
              </a:spcBef>
            </a:pPr>
            <a:endParaRPr lang="de-CH" altLang="fr-FR"/>
          </a:p>
          <a:p>
            <a:pPr>
              <a:spcBef>
                <a:spcPct val="20000"/>
              </a:spcBef>
            </a:pPr>
            <a:r>
              <a:rPr lang="de-CH" altLang="fr-FR"/>
              <a:t>Kann Lehre auch beginnen, wenn das Schuljahr nicht bestanden wird. (</a:t>
            </a:r>
            <a:r>
              <a:rPr lang="de-CH" altLang="fr-FR">
                <a:solidFill>
                  <a:srgbClr val="FF0000"/>
                </a:solidFill>
              </a:rPr>
              <a:t>Achtung: Forderung des Lehrmeisters!</a:t>
            </a:r>
            <a:r>
              <a:rPr lang="de-CH" altLang="fr-FR"/>
              <a:t>)</a:t>
            </a:r>
          </a:p>
        </p:txBody>
      </p:sp>
      <p:sp>
        <p:nvSpPr>
          <p:cNvPr id="4" name="Rechteck 3"/>
          <p:cNvSpPr>
            <a:spLocks noChangeArrowheads="1"/>
          </p:cNvSpPr>
          <p:nvPr/>
        </p:nvSpPr>
        <p:spPr bwMode="auto">
          <a:xfrm>
            <a:off x="1905000" y="3632200"/>
            <a:ext cx="62325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CH" altLang="fr-FR" b="1" dirty="0">
                <a:solidFill>
                  <a:srgbClr val="0000CC"/>
                </a:solidFill>
              </a:rPr>
              <a:t>Handels- und Fachmittelschule</a:t>
            </a:r>
            <a:endParaRPr lang="fr-CH" altLang="fr-FR" dirty="0">
              <a:solidFill>
                <a:srgbClr val="0000CC"/>
              </a:solidFill>
              <a:sym typeface="Wingdings" panose="05000000000000000000" pitchFamily="2" charset="2"/>
            </a:endParaRPr>
          </a:p>
          <a:p>
            <a:endParaRPr lang="fr-CH" altLang="fr-FR" dirty="0">
              <a:solidFill>
                <a:srgbClr val="FF0000"/>
              </a:solidFill>
              <a:sym typeface="Wingdings" panose="05000000000000000000" pitchFamily="2" charset="2"/>
            </a:endParaRPr>
          </a:p>
          <a:p>
            <a:r>
              <a:rPr lang="fr-CH" altLang="fr-FR" dirty="0" err="1"/>
              <a:t>Unbedingt</a:t>
            </a:r>
            <a:r>
              <a:rPr lang="fr-CH" altLang="fr-FR" dirty="0"/>
              <a:t> die </a:t>
            </a:r>
            <a:r>
              <a:rPr lang="fr-CH" altLang="fr-FR" dirty="0" err="1"/>
              <a:t>Aufnahmebedingungen</a:t>
            </a:r>
            <a:r>
              <a:rPr lang="fr-CH" altLang="fr-FR" dirty="0"/>
              <a:t> </a:t>
            </a:r>
            <a:r>
              <a:rPr lang="fr-CH" altLang="fr-FR" dirty="0" err="1"/>
              <a:t>für</a:t>
            </a:r>
            <a:r>
              <a:rPr lang="fr-CH" altLang="fr-FR" dirty="0"/>
              <a:t> die HMS / FMS </a:t>
            </a:r>
            <a:r>
              <a:rPr lang="fr-CH" altLang="fr-FR" dirty="0" err="1"/>
              <a:t>im</a:t>
            </a:r>
            <a:r>
              <a:rPr lang="fr-CH" altLang="fr-FR" dirty="0"/>
              <a:t> Auge </a:t>
            </a:r>
            <a:r>
              <a:rPr lang="fr-CH" altLang="fr-FR" dirty="0" err="1"/>
              <a:t>behalten</a:t>
            </a:r>
            <a:r>
              <a:rPr lang="fr-CH" altLang="fr-FR" dirty="0"/>
              <a:t>!</a:t>
            </a:r>
            <a:endParaRPr lang="de-CH" altLang="fr-FR" dirty="0"/>
          </a:p>
        </p:txBody>
      </p:sp>
      <p:sp>
        <p:nvSpPr>
          <p:cNvPr id="5" name="Rechteck 4"/>
          <p:cNvSpPr>
            <a:spLocks noChangeArrowheads="1"/>
          </p:cNvSpPr>
          <p:nvPr/>
        </p:nvSpPr>
        <p:spPr bwMode="auto">
          <a:xfrm>
            <a:off x="1905000" y="4956175"/>
            <a:ext cx="6338888" cy="164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20000"/>
              </a:spcBef>
            </a:pPr>
            <a:endParaRPr lang="de-CH" altLang="fr-FR" dirty="0">
              <a:solidFill>
                <a:srgbClr val="0000CC"/>
              </a:solidFill>
            </a:endParaRPr>
          </a:p>
          <a:p>
            <a:pPr>
              <a:spcBef>
                <a:spcPct val="20000"/>
              </a:spcBef>
            </a:pPr>
            <a:r>
              <a:rPr lang="de-CH" altLang="fr-FR" b="1" dirty="0">
                <a:solidFill>
                  <a:srgbClr val="0000CC"/>
                </a:solidFill>
              </a:rPr>
              <a:t>4 x Niveau 2</a:t>
            </a:r>
            <a:endParaRPr lang="de-CH" altLang="fr-FR" b="1" dirty="0"/>
          </a:p>
          <a:p>
            <a:pPr>
              <a:spcBef>
                <a:spcPct val="20000"/>
              </a:spcBef>
            </a:pPr>
            <a:endParaRPr lang="de-CH" altLang="fr-FR" dirty="0"/>
          </a:p>
          <a:p>
            <a:pPr>
              <a:spcBef>
                <a:spcPct val="20000"/>
              </a:spcBef>
            </a:pPr>
            <a:r>
              <a:rPr lang="de-CH" altLang="fr-FR" dirty="0"/>
              <a:t>sich bewusst sein, dass es wirklich schwer werden wird!             </a:t>
            </a:r>
            <a:r>
              <a:rPr lang="de-CH" altLang="fr-FR" dirty="0">
                <a:sym typeface="Wingdings" panose="05000000000000000000" pitchFamily="2" charset="2"/>
              </a:rPr>
              <a:t> </a:t>
            </a:r>
            <a:r>
              <a:rPr lang="de-CH" altLang="fr-FR" dirty="0"/>
              <a:t>Immersionsjahr evtl. um 1 Jahr zurückstellen? </a:t>
            </a:r>
            <a:r>
              <a:rPr lang="de-CH" altLang="fr-FR" dirty="0">
                <a:sym typeface="Wingdings" panose="05000000000000000000" pitchFamily="2" charset="2"/>
              </a:rPr>
              <a:t> 10. SJ</a:t>
            </a:r>
            <a:endParaRPr lang="de-CH" altLang="fr-FR" dirty="0"/>
          </a:p>
        </p:txBody>
      </p:sp>
      <p:pic>
        <p:nvPicPr>
          <p:cNvPr id="2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8C3671B5-6596-4289-88A1-14E71A3AC05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42312" y="246063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602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autoUpdateAnimBg="0"/>
      <p:bldP spid="8" grpId="0" autoUpdateAnimBg="0"/>
      <p:bldP spid="12" grpId="0"/>
      <p:bldP spid="3" grpId="0"/>
      <p:bldP spid="4" grpId="0"/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5058" name="Object 2"/>
          <p:cNvGraphicFramePr>
            <a:graphicFrameLocks noGrp="1" noChangeAspect="1"/>
          </p:cNvGraphicFramePr>
          <p:nvPr>
            <p:ph type="title"/>
          </p:nvPr>
        </p:nvGraphicFramePr>
        <p:xfrm>
          <a:off x="395288" y="260350"/>
          <a:ext cx="1104900" cy="1023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86" name="Image" r:id="rId6" imgW="1104583" imgH="1025467" progId="Word.Picture.8">
                  <p:embed/>
                </p:oleObj>
              </mc:Choice>
              <mc:Fallback>
                <p:oleObj name="Image" r:id="rId6" imgW="1104583" imgH="1025467" progId="Word.Picture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288" y="260350"/>
                        <a:ext cx="1104900" cy="10239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5059" name="Line 4"/>
          <p:cNvSpPr>
            <a:spLocks noChangeShapeType="1"/>
          </p:cNvSpPr>
          <p:nvPr/>
        </p:nvSpPr>
        <p:spPr bwMode="auto">
          <a:xfrm>
            <a:off x="1763713" y="981075"/>
            <a:ext cx="6911975" cy="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45060" name="Line 5"/>
          <p:cNvSpPr>
            <a:spLocks noChangeShapeType="1"/>
          </p:cNvSpPr>
          <p:nvPr/>
        </p:nvSpPr>
        <p:spPr bwMode="auto">
          <a:xfrm>
            <a:off x="1042988" y="1412875"/>
            <a:ext cx="0" cy="5184775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1871663" y="152400"/>
            <a:ext cx="6891337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CH" altLang="de-DE" b="1">
                <a:solidFill>
                  <a:srgbClr val="FF0000"/>
                </a:solidFill>
              </a:rPr>
              <a:t>Telc </a:t>
            </a:r>
            <a:r>
              <a:rPr lang="fr-CH" altLang="de-DE" sz="2000" b="1">
                <a:solidFill>
                  <a:srgbClr val="FF0000"/>
                </a:solidFill>
              </a:rPr>
              <a:t>LANGUAGE TESTS</a:t>
            </a:r>
            <a:endParaRPr lang="de-DE" altLang="de-DE" sz="2000" b="1">
              <a:solidFill>
                <a:srgbClr val="FF0000"/>
              </a:solidFill>
            </a:endParaRPr>
          </a:p>
        </p:txBody>
      </p:sp>
      <p:sp>
        <p:nvSpPr>
          <p:cNvPr id="45062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6867525" y="6245225"/>
            <a:ext cx="2133600" cy="476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3F1E900-D14E-4336-9059-23D5DB27B091}" type="slidenum">
              <a:rPr lang="fr-CH" altLang="fr-FR" sz="1400" smtClean="0"/>
              <a:pPr>
                <a:spcBef>
                  <a:spcPct val="0"/>
                </a:spcBef>
                <a:buFontTx/>
                <a:buNone/>
              </a:pPr>
              <a:t>23</a:t>
            </a:fld>
            <a:endParaRPr lang="fr-CH" altLang="fr-FR" sz="1400"/>
          </a:p>
        </p:txBody>
      </p:sp>
      <p:pic>
        <p:nvPicPr>
          <p:cNvPr id="41991" name="Picture 2"/>
          <p:cNvPicPr>
            <a:picLocks noChangeAspect="1" noChangeArrowheads="1"/>
          </p:cNvPicPr>
          <p:nvPr/>
        </p:nvPicPr>
        <p:blipFill>
          <a:blip r:embed="rId8"/>
          <a:srcRect l="27672" t="7829" r="46504" b="75656"/>
          <a:stretch>
            <a:fillRect/>
          </a:stretch>
        </p:blipFill>
        <p:spPr bwMode="auto">
          <a:xfrm>
            <a:off x="4176713" y="2039938"/>
            <a:ext cx="4565650" cy="16414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064" name="ZoneTexte 1"/>
          <p:cNvSpPr txBox="1">
            <a:spLocks noChangeArrowheads="1"/>
          </p:cNvSpPr>
          <p:nvPr/>
        </p:nvSpPr>
        <p:spPr bwMode="auto">
          <a:xfrm>
            <a:off x="1519238" y="1412875"/>
            <a:ext cx="20891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CH" altLang="fr-FR" sz="2800" b="1">
                <a:solidFill>
                  <a:srgbClr val="FF0000"/>
                </a:solidFill>
              </a:rPr>
              <a:t>B1 </a:t>
            </a:r>
            <a:r>
              <a:rPr lang="fr-CH" altLang="fr-FR" sz="2800">
                <a:solidFill>
                  <a:srgbClr val="FF0000"/>
                </a:solidFill>
              </a:rPr>
              <a:t>oder</a:t>
            </a:r>
            <a:r>
              <a:rPr lang="fr-CH" altLang="fr-FR" sz="2800" b="1">
                <a:solidFill>
                  <a:srgbClr val="FF0000"/>
                </a:solidFill>
              </a:rPr>
              <a:t> B2</a:t>
            </a:r>
            <a:r>
              <a:rPr lang="fr-CH" altLang="fr-FR" sz="2800" b="1"/>
              <a:t> </a:t>
            </a:r>
            <a:endParaRPr lang="fr-CH" altLang="fr-FR" sz="1400"/>
          </a:p>
        </p:txBody>
      </p:sp>
      <p:sp>
        <p:nvSpPr>
          <p:cNvPr id="45065" name="ZoneTexte 2"/>
          <p:cNvSpPr txBox="1">
            <a:spLocks noChangeArrowheads="1"/>
          </p:cNvSpPr>
          <p:nvPr/>
        </p:nvSpPr>
        <p:spPr bwMode="auto">
          <a:xfrm>
            <a:off x="1438275" y="2816225"/>
            <a:ext cx="2108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CH" altLang="fr-FR" sz="1800" b="1" dirty="0">
                <a:solidFill>
                  <a:srgbClr val="FF0000"/>
                </a:solidFill>
              </a:rPr>
              <a:t>Ende April – </a:t>
            </a:r>
            <a:r>
              <a:rPr lang="fr-CH" altLang="fr-FR" sz="1800" b="1" dirty="0" err="1">
                <a:solidFill>
                  <a:srgbClr val="FF0000"/>
                </a:solidFill>
              </a:rPr>
              <a:t>Anfang</a:t>
            </a:r>
            <a:r>
              <a:rPr lang="fr-CH" altLang="fr-FR" sz="1800" b="1" dirty="0">
                <a:solidFill>
                  <a:srgbClr val="FF0000"/>
                </a:solidFill>
              </a:rPr>
              <a:t> Mai  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1465263" y="4149725"/>
            <a:ext cx="7304087" cy="206216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hangingPunct="1">
              <a:defRPr/>
            </a:pPr>
            <a:r>
              <a:rPr lang="fr-CH" sz="1600" dirty="0"/>
              <a:t>Mit </a:t>
            </a:r>
            <a:r>
              <a:rPr lang="fr-CH" sz="1600" dirty="0" err="1"/>
              <a:t>erfolgreichem</a:t>
            </a:r>
            <a:r>
              <a:rPr lang="fr-CH" sz="1600" dirty="0"/>
              <a:t> </a:t>
            </a:r>
            <a:r>
              <a:rPr lang="fr-CH" sz="1600" dirty="0" err="1"/>
              <a:t>Abschluss</a:t>
            </a:r>
            <a:r>
              <a:rPr lang="fr-CH" sz="1600" dirty="0"/>
              <a:t> der </a:t>
            </a:r>
            <a:r>
              <a:rPr lang="fr-CH" sz="1600" dirty="0" err="1"/>
              <a:t>Prüfung</a:t>
            </a:r>
            <a:r>
              <a:rPr lang="fr-CH" sz="1600" dirty="0"/>
              <a:t> </a:t>
            </a:r>
            <a:r>
              <a:rPr lang="fr-CH" sz="1600" b="1" dirty="0" err="1"/>
              <a:t>Telc</a:t>
            </a:r>
            <a:r>
              <a:rPr lang="fr-CH" sz="1600" b="1" dirty="0"/>
              <a:t> Français Ecole B1 </a:t>
            </a:r>
            <a:r>
              <a:rPr lang="fr-CH" sz="1600" b="1" dirty="0" err="1"/>
              <a:t>oder</a:t>
            </a:r>
            <a:r>
              <a:rPr lang="fr-CH" sz="1600" b="1" dirty="0"/>
              <a:t> B2</a:t>
            </a:r>
          </a:p>
          <a:p>
            <a:pPr eaLnBrk="1" hangingPunct="1">
              <a:defRPr/>
            </a:pPr>
            <a:r>
              <a:rPr lang="fr-CH" sz="1600" dirty="0" err="1"/>
              <a:t>hat</a:t>
            </a:r>
            <a:r>
              <a:rPr lang="fr-CH" sz="1600" dirty="0"/>
              <a:t> der/die </a:t>
            </a:r>
            <a:r>
              <a:rPr lang="fr-CH" sz="1600" dirty="0" err="1"/>
              <a:t>Teilnehmende</a:t>
            </a:r>
            <a:r>
              <a:rPr lang="fr-CH" sz="1600" dirty="0"/>
              <a:t> </a:t>
            </a:r>
            <a:r>
              <a:rPr lang="fr-CH" sz="1600" dirty="0" err="1"/>
              <a:t>nachgewiesen</a:t>
            </a:r>
            <a:r>
              <a:rPr lang="fr-CH" sz="1600" dirty="0"/>
              <a:t>, </a:t>
            </a:r>
            <a:r>
              <a:rPr lang="fr-CH" sz="1600" dirty="0" err="1"/>
              <a:t>dass</a:t>
            </a:r>
            <a:r>
              <a:rPr lang="fr-CH" sz="1600" dirty="0"/>
              <a:t> er/</a:t>
            </a:r>
            <a:r>
              <a:rPr lang="fr-CH" sz="1600" dirty="0" err="1"/>
              <a:t>sie</a:t>
            </a:r>
            <a:r>
              <a:rPr lang="fr-CH" sz="1600" dirty="0"/>
              <a:t> </a:t>
            </a:r>
            <a:r>
              <a:rPr lang="fr-CH" sz="1600" dirty="0" err="1"/>
              <a:t>fähig</a:t>
            </a:r>
            <a:r>
              <a:rPr lang="fr-CH" sz="1600" dirty="0"/>
              <a:t> </a:t>
            </a:r>
            <a:r>
              <a:rPr lang="fr-CH" sz="1600" dirty="0" err="1"/>
              <a:t>ist</a:t>
            </a:r>
            <a:r>
              <a:rPr lang="fr-CH" sz="1600" dirty="0"/>
              <a:t>, </a:t>
            </a:r>
          </a:p>
          <a:p>
            <a:pPr marL="285750" indent="-285750" eaLnBrk="1" hangingPunct="1">
              <a:buFontTx/>
              <a:buChar char="-"/>
              <a:defRPr/>
            </a:pPr>
            <a:r>
              <a:rPr lang="fr-CH" sz="1600" dirty="0" err="1"/>
              <a:t>eine</a:t>
            </a:r>
            <a:r>
              <a:rPr lang="fr-CH" sz="1600" dirty="0"/>
              <a:t> </a:t>
            </a:r>
            <a:r>
              <a:rPr lang="fr-CH" sz="1600" dirty="0" err="1"/>
              <a:t>Vielzahl</a:t>
            </a:r>
            <a:r>
              <a:rPr lang="fr-CH" sz="1600" dirty="0"/>
              <a:t> </a:t>
            </a:r>
            <a:r>
              <a:rPr lang="fr-CH" sz="1600" dirty="0" err="1"/>
              <a:t>von</a:t>
            </a:r>
            <a:r>
              <a:rPr lang="fr-CH" sz="1600" dirty="0"/>
              <a:t> </a:t>
            </a:r>
            <a:r>
              <a:rPr lang="fr-CH" sz="1600" dirty="0" err="1"/>
              <a:t>Texten</a:t>
            </a:r>
            <a:r>
              <a:rPr lang="fr-CH" sz="1600" dirty="0"/>
              <a:t> </a:t>
            </a:r>
            <a:r>
              <a:rPr lang="fr-CH" sz="1600" dirty="0" err="1"/>
              <a:t>zu</a:t>
            </a:r>
            <a:r>
              <a:rPr lang="fr-CH" sz="1600" dirty="0"/>
              <a:t> </a:t>
            </a:r>
            <a:r>
              <a:rPr lang="fr-CH" sz="1600" dirty="0" err="1"/>
              <a:t>verstehen</a:t>
            </a:r>
            <a:r>
              <a:rPr lang="fr-CH" sz="1600" dirty="0"/>
              <a:t>, </a:t>
            </a:r>
          </a:p>
          <a:p>
            <a:pPr marL="285750" indent="-285750" eaLnBrk="1" hangingPunct="1">
              <a:buFontTx/>
              <a:buChar char="-"/>
              <a:defRPr/>
            </a:pPr>
            <a:r>
              <a:rPr lang="fr-CH" sz="1600" dirty="0" err="1"/>
              <a:t>sich</a:t>
            </a:r>
            <a:r>
              <a:rPr lang="fr-CH" sz="1600" dirty="0"/>
              <a:t> </a:t>
            </a:r>
            <a:r>
              <a:rPr lang="fr-CH" sz="1600" dirty="0" err="1"/>
              <a:t>schriftlich</a:t>
            </a:r>
            <a:r>
              <a:rPr lang="fr-CH" sz="1600" dirty="0"/>
              <a:t> und </a:t>
            </a:r>
            <a:r>
              <a:rPr lang="fr-CH" sz="1600" dirty="0" err="1"/>
              <a:t>mündlich</a:t>
            </a:r>
            <a:r>
              <a:rPr lang="fr-CH" sz="1600" dirty="0"/>
              <a:t> </a:t>
            </a:r>
            <a:r>
              <a:rPr lang="fr-CH" sz="1600" dirty="0" err="1"/>
              <a:t>dazu</a:t>
            </a:r>
            <a:r>
              <a:rPr lang="fr-CH" sz="1600" dirty="0"/>
              <a:t> </a:t>
            </a:r>
            <a:r>
              <a:rPr lang="fr-CH" sz="1600" dirty="0" err="1"/>
              <a:t>zu</a:t>
            </a:r>
            <a:r>
              <a:rPr lang="fr-CH" sz="1600" dirty="0"/>
              <a:t> </a:t>
            </a:r>
            <a:r>
              <a:rPr lang="fr-CH" sz="1600" dirty="0" err="1"/>
              <a:t>äussern</a:t>
            </a:r>
            <a:r>
              <a:rPr lang="fr-CH" sz="1600" dirty="0"/>
              <a:t>, </a:t>
            </a:r>
          </a:p>
          <a:p>
            <a:pPr marL="285750" indent="-285750" eaLnBrk="1" hangingPunct="1">
              <a:buFontTx/>
              <a:buChar char="-"/>
              <a:defRPr/>
            </a:pPr>
            <a:r>
              <a:rPr lang="fr-CH" sz="1600" dirty="0" err="1"/>
              <a:t>sich</a:t>
            </a:r>
            <a:r>
              <a:rPr lang="fr-CH" sz="1600" dirty="0"/>
              <a:t> in </a:t>
            </a:r>
            <a:r>
              <a:rPr lang="fr-CH" sz="1600" dirty="0" err="1"/>
              <a:t>allen</a:t>
            </a:r>
            <a:r>
              <a:rPr lang="fr-CH" sz="1600" dirty="0"/>
              <a:t> </a:t>
            </a:r>
            <a:r>
              <a:rPr lang="fr-CH" sz="1600" dirty="0" err="1"/>
              <a:t>wichtigen</a:t>
            </a:r>
            <a:r>
              <a:rPr lang="fr-CH" sz="1600" dirty="0"/>
              <a:t> </a:t>
            </a:r>
            <a:r>
              <a:rPr lang="fr-CH" sz="1600" dirty="0" err="1"/>
              <a:t>Situationen</a:t>
            </a:r>
            <a:r>
              <a:rPr lang="fr-CH" sz="1600" dirty="0"/>
              <a:t> </a:t>
            </a:r>
            <a:r>
              <a:rPr lang="fr-CH" sz="1600" dirty="0" err="1"/>
              <a:t>im</a:t>
            </a:r>
            <a:r>
              <a:rPr lang="fr-CH" sz="1600" dirty="0"/>
              <a:t> </a:t>
            </a:r>
            <a:r>
              <a:rPr lang="fr-CH" sz="1600" dirty="0" err="1"/>
              <a:t>Alltag</a:t>
            </a:r>
            <a:r>
              <a:rPr lang="fr-CH" sz="1600" dirty="0"/>
              <a:t> und </a:t>
            </a:r>
            <a:r>
              <a:rPr lang="fr-CH" sz="1600" dirty="0" err="1"/>
              <a:t>im</a:t>
            </a:r>
            <a:r>
              <a:rPr lang="fr-CH" sz="1600" dirty="0"/>
              <a:t> </a:t>
            </a:r>
            <a:r>
              <a:rPr lang="fr-CH" sz="1600" dirty="0" err="1"/>
              <a:t>Beruf</a:t>
            </a:r>
            <a:r>
              <a:rPr lang="fr-CH" sz="1600" dirty="0"/>
              <a:t> </a:t>
            </a:r>
            <a:r>
              <a:rPr lang="fr-CH" sz="1600" dirty="0" err="1"/>
              <a:t>sprachlich</a:t>
            </a:r>
            <a:r>
              <a:rPr lang="fr-CH" sz="1600" dirty="0"/>
              <a:t> </a:t>
            </a:r>
            <a:r>
              <a:rPr lang="fr-CH" sz="1600" dirty="0" err="1"/>
              <a:t>zu</a:t>
            </a:r>
            <a:r>
              <a:rPr lang="fr-CH" sz="1600" dirty="0"/>
              <a:t> </a:t>
            </a:r>
            <a:r>
              <a:rPr lang="fr-CH" sz="1600" dirty="0" err="1"/>
              <a:t>behaupten</a:t>
            </a:r>
            <a:r>
              <a:rPr lang="fr-CH" sz="1600" dirty="0"/>
              <a:t>, </a:t>
            </a:r>
          </a:p>
          <a:p>
            <a:pPr marL="285750" indent="-285750" eaLnBrk="1" hangingPunct="1">
              <a:buFontTx/>
              <a:buChar char="-"/>
              <a:defRPr/>
            </a:pPr>
            <a:r>
              <a:rPr lang="fr-CH" sz="1600" dirty="0" err="1"/>
              <a:t>alltägliche</a:t>
            </a:r>
            <a:r>
              <a:rPr lang="fr-CH" sz="1600" dirty="0"/>
              <a:t> </a:t>
            </a:r>
            <a:r>
              <a:rPr lang="fr-CH" sz="1600" dirty="0" err="1"/>
              <a:t>Gespräche</a:t>
            </a:r>
            <a:r>
              <a:rPr lang="fr-CH" sz="1600" dirty="0"/>
              <a:t> </a:t>
            </a:r>
            <a:r>
              <a:rPr lang="fr-CH" sz="1600" dirty="0" err="1"/>
              <a:t>im</a:t>
            </a:r>
            <a:r>
              <a:rPr lang="fr-CH" sz="1600" dirty="0"/>
              <a:t> </a:t>
            </a:r>
            <a:r>
              <a:rPr lang="fr-CH" sz="1600" dirty="0" err="1"/>
              <a:t>privaten</a:t>
            </a:r>
            <a:r>
              <a:rPr lang="fr-CH" sz="1600" dirty="0"/>
              <a:t> und </a:t>
            </a:r>
            <a:r>
              <a:rPr lang="fr-CH" sz="1600" dirty="0" err="1"/>
              <a:t>beruflichen</a:t>
            </a:r>
            <a:r>
              <a:rPr lang="fr-CH" sz="1600" dirty="0"/>
              <a:t> </a:t>
            </a:r>
            <a:r>
              <a:rPr lang="fr-CH" sz="1600" dirty="0" err="1"/>
              <a:t>Umfeld</a:t>
            </a:r>
            <a:r>
              <a:rPr lang="fr-CH" sz="1600" dirty="0"/>
              <a:t> </a:t>
            </a:r>
            <a:r>
              <a:rPr lang="fr-CH" sz="1600" dirty="0" err="1"/>
              <a:t>zu</a:t>
            </a:r>
            <a:r>
              <a:rPr lang="fr-CH" sz="1600" dirty="0"/>
              <a:t> </a:t>
            </a:r>
            <a:r>
              <a:rPr lang="fr-CH" sz="1600" dirty="0" err="1"/>
              <a:t>verstehen</a:t>
            </a:r>
            <a:r>
              <a:rPr lang="fr-CH" sz="1600" dirty="0"/>
              <a:t> und </a:t>
            </a:r>
            <a:r>
              <a:rPr lang="fr-CH" sz="1600" dirty="0" err="1"/>
              <a:t>sich</a:t>
            </a:r>
            <a:r>
              <a:rPr lang="fr-CH" sz="1600" dirty="0"/>
              <a:t> </a:t>
            </a:r>
            <a:r>
              <a:rPr lang="fr-CH" sz="1600" dirty="0" err="1"/>
              <a:t>daran</a:t>
            </a:r>
            <a:r>
              <a:rPr lang="fr-CH" sz="1600" dirty="0"/>
              <a:t> </a:t>
            </a:r>
            <a:r>
              <a:rPr lang="fr-CH" sz="1600" dirty="0" err="1"/>
              <a:t>zu</a:t>
            </a:r>
            <a:r>
              <a:rPr lang="fr-CH" sz="1600" dirty="0"/>
              <a:t> </a:t>
            </a:r>
            <a:r>
              <a:rPr lang="fr-CH" sz="1600" dirty="0" err="1"/>
              <a:t>beteiligen</a:t>
            </a:r>
            <a:r>
              <a:rPr lang="fr-CH" sz="1600" dirty="0"/>
              <a:t>. </a:t>
            </a:r>
          </a:p>
        </p:txBody>
      </p:sp>
      <p:pic>
        <p:nvPicPr>
          <p:cNvPr id="3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65EB378D-F19F-43CB-AC37-CDFD444C87F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233193" y="354807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139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Grafi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06" b="1532"/>
          <a:stretch>
            <a:fillRect/>
          </a:stretch>
        </p:blipFill>
        <p:spPr bwMode="auto">
          <a:xfrm>
            <a:off x="-339725" y="512763"/>
            <a:ext cx="9721850" cy="525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7" name="Foliennummernplatzhalter 3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B132DE5-C5DF-4C08-AAD1-CACF4010C8EB}" type="slidenum">
              <a:rPr lang="fr-CH" altLang="de-DE" sz="1400" smtClean="0"/>
              <a:pPr>
                <a:spcBef>
                  <a:spcPct val="0"/>
                </a:spcBef>
                <a:buFontTx/>
                <a:buNone/>
              </a:pPr>
              <a:t>24</a:t>
            </a:fld>
            <a:endParaRPr lang="fr-CH" altLang="de-DE" sz="1400"/>
          </a:p>
        </p:txBody>
      </p:sp>
      <p:sp>
        <p:nvSpPr>
          <p:cNvPr id="47108" name="Inhaltsplatzhalter 5"/>
          <p:cNvSpPr>
            <a:spLocks noGrp="1"/>
          </p:cNvSpPr>
          <p:nvPr>
            <p:ph idx="1"/>
          </p:nvPr>
        </p:nvSpPr>
        <p:spPr>
          <a:xfrm>
            <a:off x="1835150" y="5589588"/>
            <a:ext cx="8229600" cy="4525962"/>
          </a:xfrm>
        </p:spPr>
        <p:txBody>
          <a:bodyPr/>
          <a:lstStyle/>
          <a:p>
            <a:endParaRPr lang="de-CH" altLang="de-DE"/>
          </a:p>
        </p:txBody>
      </p:sp>
      <p:sp>
        <p:nvSpPr>
          <p:cNvPr id="7" name="Inhaltsplatzhalter 2">
            <a:hlinkClick r:id="rId3" action="ppaction://hlinkpres?slideindex=1&amp;slidetitle="/>
          </p:cNvPr>
          <p:cNvSpPr txBox="1">
            <a:spLocks/>
          </p:cNvSpPr>
          <p:nvPr/>
        </p:nvSpPr>
        <p:spPr bwMode="auto">
          <a:xfrm>
            <a:off x="215900" y="6191250"/>
            <a:ext cx="8569325" cy="197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  <a:defRPr/>
            </a:pPr>
            <a:r>
              <a:rPr lang="de-CH" sz="1200" kern="0" dirty="0">
                <a:hlinkClick r:id="rId4"/>
              </a:rPr>
              <a:t>http://canal9.ch/walliwood-episode-6-sur-12-seraina-sina-et-julia-tirent-un-bilan-positif-apres-six-mois-dans-le-valais-romand/</a:t>
            </a:r>
            <a:endParaRPr lang="de-CH" sz="1200" kern="0" dirty="0"/>
          </a:p>
          <a:p>
            <a:pPr marL="0" indent="0">
              <a:buFontTx/>
              <a:buNone/>
              <a:defRPr/>
            </a:pPr>
            <a:endParaRPr lang="de-CH" sz="1200" kern="0" dirty="0"/>
          </a:p>
          <a:p>
            <a:pPr marL="0" indent="0">
              <a:buFontTx/>
              <a:buNone/>
              <a:defRPr/>
            </a:pPr>
            <a:endParaRPr lang="de-CH" sz="1200" kern="0" dirty="0"/>
          </a:p>
        </p:txBody>
      </p:sp>
    </p:spTree>
  </p:cSld>
  <p:clrMapOvr>
    <a:masterClrMapping/>
  </p:clrMapOvr>
  <p:transition spd="slow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6867525" y="6245225"/>
            <a:ext cx="2133600" cy="476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257A740-A2DA-438E-9C0D-0B3017A59ABD}" type="slidenum">
              <a:rPr lang="fr-CH" altLang="fr-FR" sz="1400" smtClean="0"/>
              <a:pPr>
                <a:spcBef>
                  <a:spcPct val="0"/>
                </a:spcBef>
                <a:buFontTx/>
                <a:buNone/>
              </a:pPr>
              <a:t>25</a:t>
            </a:fld>
            <a:endParaRPr lang="fr-CH" altLang="fr-FR" sz="1400"/>
          </a:p>
        </p:txBody>
      </p:sp>
      <p:graphicFrame>
        <p:nvGraphicFramePr>
          <p:cNvPr id="48131" name="Object 2"/>
          <p:cNvGraphicFramePr>
            <a:graphicFrameLocks noChangeAspect="1"/>
          </p:cNvGraphicFramePr>
          <p:nvPr/>
        </p:nvGraphicFramePr>
        <p:xfrm>
          <a:off x="395288" y="260350"/>
          <a:ext cx="1104900" cy="1023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10" name="Image" r:id="rId6" imgW="1104583" imgH="1025467" progId="Word.Picture.8">
                  <p:embed/>
                </p:oleObj>
              </mc:Choice>
              <mc:Fallback>
                <p:oleObj name="Image" r:id="rId6" imgW="1104583" imgH="1025467" progId="Word.Picture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288" y="260350"/>
                        <a:ext cx="1104900" cy="10239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8132" name="Line 4"/>
          <p:cNvSpPr>
            <a:spLocks noChangeShapeType="1"/>
          </p:cNvSpPr>
          <p:nvPr/>
        </p:nvSpPr>
        <p:spPr bwMode="auto">
          <a:xfrm>
            <a:off x="1500188" y="998538"/>
            <a:ext cx="6911975" cy="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48133" name="Line 5"/>
          <p:cNvSpPr>
            <a:spLocks noChangeShapeType="1"/>
          </p:cNvSpPr>
          <p:nvPr/>
        </p:nvSpPr>
        <p:spPr bwMode="auto">
          <a:xfrm>
            <a:off x="1042988" y="1412875"/>
            <a:ext cx="0" cy="5184775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48134" name="Foliennummernplatzhalter 1"/>
          <p:cNvSpPr txBox="1">
            <a:spLocks/>
          </p:cNvSpPr>
          <p:nvPr/>
        </p:nvSpPr>
        <p:spPr bwMode="auto">
          <a:xfrm>
            <a:off x="6875463" y="6237288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19C55D24-C254-42FA-8143-79FEA2A47553}" type="slidenum">
              <a:rPr lang="fr-CH" altLang="fr-FR" sz="1400"/>
              <a:pPr algn="r" eaLnBrk="1" hangingPunct="1">
                <a:spcBef>
                  <a:spcPct val="0"/>
                </a:spcBef>
                <a:buFontTx/>
                <a:buNone/>
              </a:pPr>
              <a:t>25</a:t>
            </a:fld>
            <a:endParaRPr lang="fr-CH" altLang="fr-FR" sz="1400"/>
          </a:p>
        </p:txBody>
      </p:sp>
      <p:sp>
        <p:nvSpPr>
          <p:cNvPr id="48135" name="ZoneTexte 1"/>
          <p:cNvSpPr txBox="1">
            <a:spLocks noChangeArrowheads="1"/>
          </p:cNvSpPr>
          <p:nvPr/>
        </p:nvSpPr>
        <p:spPr bwMode="auto">
          <a:xfrm>
            <a:off x="1223963" y="4235450"/>
            <a:ext cx="338455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tabLst>
                <a:tab pos="1166813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1166813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116681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116681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16681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16681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16681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16681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16681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CH" altLang="fr-FR" sz="2000" b="1">
                <a:solidFill>
                  <a:srgbClr val="FF0000"/>
                </a:solidFill>
              </a:rPr>
              <a:t>Nützliche Informationen dazu finden Sie ab dem 11. Januar 2021 auf unserer Homepage.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2875" y="1412875"/>
            <a:ext cx="4672013" cy="26082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8137" name="Grafik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4" t="1141"/>
          <a:stretch>
            <a:fillRect/>
          </a:stretch>
        </p:blipFill>
        <p:spPr bwMode="auto">
          <a:xfrm>
            <a:off x="4751388" y="4125913"/>
            <a:ext cx="3794125" cy="258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15000" y="155575"/>
            <a:ext cx="3178175" cy="36004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8139" name="Textfeld 1"/>
          <p:cNvSpPr txBox="1">
            <a:spLocks noChangeArrowheads="1"/>
          </p:cNvSpPr>
          <p:nvPr/>
        </p:nvSpPr>
        <p:spPr bwMode="auto">
          <a:xfrm>
            <a:off x="1500188" y="260350"/>
            <a:ext cx="548481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CH" altLang="de-DE" sz="2000">
                <a:solidFill>
                  <a:srgbClr val="FF0000"/>
                </a:solidFill>
                <a:latin typeface="Arial Black" panose="020B0A04020102020204" pitchFamily="34" charset="0"/>
              </a:rPr>
              <a:t>Ein Immersionsjahr an einem Unterwalliser Kollegium</a:t>
            </a:r>
            <a:endParaRPr lang="de-CH" altLang="de-DE" sz="200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2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990B856F-7717-475B-A43C-FE745174324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061744" y="129632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6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0178" name="Object 2"/>
          <p:cNvGraphicFramePr>
            <a:graphicFrameLocks noGrp="1" noChangeAspect="1"/>
          </p:cNvGraphicFramePr>
          <p:nvPr>
            <p:ph type="title"/>
          </p:nvPr>
        </p:nvGraphicFramePr>
        <p:xfrm>
          <a:off x="395288" y="260350"/>
          <a:ext cx="1103312" cy="1023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34" name="Image" r:id="rId6" imgW="1104583" imgH="1025467" progId="Word.Picture.8">
                  <p:embed/>
                </p:oleObj>
              </mc:Choice>
              <mc:Fallback>
                <p:oleObj name="Image" r:id="rId6" imgW="1104583" imgH="1025467" progId="Word.Picture.8">
                  <p:embed/>
                  <p:pic>
                    <p:nvPicPr>
                      <p:cNvPr id="0" name="Object 2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288" y="260350"/>
                        <a:ext cx="1103312" cy="10239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0179" name="Line 4"/>
          <p:cNvSpPr>
            <a:spLocks noChangeShapeType="1"/>
          </p:cNvSpPr>
          <p:nvPr/>
        </p:nvSpPr>
        <p:spPr bwMode="auto">
          <a:xfrm>
            <a:off x="1763713" y="981075"/>
            <a:ext cx="6911975" cy="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50180" name="Line 5"/>
          <p:cNvSpPr>
            <a:spLocks noChangeShapeType="1"/>
          </p:cNvSpPr>
          <p:nvPr/>
        </p:nvSpPr>
        <p:spPr bwMode="auto">
          <a:xfrm>
            <a:off x="1042988" y="1412875"/>
            <a:ext cx="0" cy="5184775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1427163" y="204788"/>
            <a:ext cx="7705725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CH" altLang="de-DE" sz="2800" b="1">
                <a:solidFill>
                  <a:srgbClr val="FF0000"/>
                </a:solidFill>
              </a:rPr>
              <a:t>  Gemachte Erfahrungen </a:t>
            </a:r>
            <a:endParaRPr lang="de-DE" altLang="de-DE" sz="2800" b="1">
              <a:solidFill>
                <a:srgbClr val="FF0000"/>
              </a:solidFill>
            </a:endParaRPr>
          </a:p>
        </p:txBody>
      </p:sp>
      <p:sp>
        <p:nvSpPr>
          <p:cNvPr id="50182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6867525" y="6245225"/>
            <a:ext cx="2133600" cy="476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9F1BF2D-D0A2-4154-B156-DDB5EA22BF34}" type="slidenum">
              <a:rPr lang="fr-CH" altLang="fr-FR" sz="1400" smtClean="0"/>
              <a:pPr>
                <a:spcBef>
                  <a:spcPct val="0"/>
                </a:spcBef>
                <a:buFontTx/>
                <a:buNone/>
              </a:pPr>
              <a:t>26</a:t>
            </a:fld>
            <a:endParaRPr lang="fr-CH" altLang="fr-FR" sz="1400"/>
          </a:p>
        </p:txBody>
      </p:sp>
      <p:sp>
        <p:nvSpPr>
          <p:cNvPr id="50183" name="Textfeld 2"/>
          <p:cNvSpPr txBox="1">
            <a:spLocks noChangeArrowheads="1"/>
          </p:cNvSpPr>
          <p:nvPr/>
        </p:nvSpPr>
        <p:spPr bwMode="auto">
          <a:xfrm>
            <a:off x="1304925" y="2733675"/>
            <a:ext cx="7488238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tabLst>
                <a:tab pos="45720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45720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45720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4572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4572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CH" altLang="fr-FR" sz="2400"/>
              <a:t>Ab Mitte Januar 2021 können Sie auf unserer Homepage ebenfalls kurze Filme runterladen, in denen Schülerinnen und Schüler, welche im laufenden Schuljahr ein Immersionsjahr besuchen, über ihre Erfahrungen und Erlebnisse berichten. 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19813" y="220663"/>
            <a:ext cx="2820987" cy="16668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956084E9-AB13-4418-B013-972700DBB13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6763" y="2060575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44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2226" name="Object 2"/>
          <p:cNvGraphicFramePr>
            <a:graphicFrameLocks noGrp="1" noChangeAspect="1"/>
          </p:cNvGraphicFramePr>
          <p:nvPr>
            <p:ph type="title"/>
          </p:nvPr>
        </p:nvGraphicFramePr>
        <p:xfrm>
          <a:off x="395288" y="260350"/>
          <a:ext cx="1103312" cy="1023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58" name="Image" r:id="rId6" imgW="1104583" imgH="1025467" progId="Word.Picture.8">
                  <p:embed/>
                </p:oleObj>
              </mc:Choice>
              <mc:Fallback>
                <p:oleObj name="Image" r:id="rId6" imgW="1104583" imgH="1025467" progId="Word.Picture.8">
                  <p:embed/>
                  <p:pic>
                    <p:nvPicPr>
                      <p:cNvPr id="0" name="Object 2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288" y="260350"/>
                        <a:ext cx="1103312" cy="10239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2227" name="Line 4"/>
          <p:cNvSpPr>
            <a:spLocks noChangeShapeType="1"/>
          </p:cNvSpPr>
          <p:nvPr/>
        </p:nvSpPr>
        <p:spPr bwMode="auto">
          <a:xfrm>
            <a:off x="1763713" y="981075"/>
            <a:ext cx="6911975" cy="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52228" name="Line 5"/>
          <p:cNvSpPr>
            <a:spLocks noChangeShapeType="1"/>
          </p:cNvSpPr>
          <p:nvPr/>
        </p:nvSpPr>
        <p:spPr bwMode="auto">
          <a:xfrm>
            <a:off x="1042988" y="1412875"/>
            <a:ext cx="0" cy="5184775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52229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6867525" y="6245225"/>
            <a:ext cx="2133600" cy="476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4448D09-F924-4E37-8DD3-739139DCE197}" type="slidenum">
              <a:rPr lang="fr-CH" altLang="fr-FR" sz="1400" smtClean="0"/>
              <a:pPr>
                <a:spcBef>
                  <a:spcPct val="0"/>
                </a:spcBef>
                <a:buFontTx/>
                <a:buNone/>
              </a:pPr>
              <a:t>27</a:t>
            </a:fld>
            <a:endParaRPr lang="fr-CH" altLang="fr-FR" sz="1400"/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592263"/>
            <a:ext cx="4510087" cy="450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4535488" y="1463675"/>
            <a:ext cx="4249737" cy="44021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de-CH" sz="2000" dirty="0">
                <a:latin typeface="+mj-lt"/>
              </a:rPr>
              <a:t>Wir stehen Ihnen gerne für Fragen zur Verfügung. Schreiben Sie uns eine Mail an </a:t>
            </a:r>
            <a:r>
              <a:rPr lang="de-CH" sz="2000" dirty="0">
                <a:latin typeface="+mj-lt"/>
                <a:hlinkClick r:id="rId9"/>
              </a:rPr>
              <a:t>pascal.imhof@admin.vs.ch</a:t>
            </a:r>
            <a:r>
              <a:rPr lang="de-CH" sz="2000" dirty="0">
                <a:latin typeface="+mj-lt"/>
              </a:rPr>
              <a:t> und teilen Sie uns mit, wann Sie unter welcher Telefonnummer erreichbar sind. Wir werden Sie ab dem 4. Januar 2021 zurückrufen.</a:t>
            </a:r>
          </a:p>
          <a:p>
            <a:pPr>
              <a:defRPr/>
            </a:pPr>
            <a:endParaRPr lang="de-CH" sz="2000" dirty="0">
              <a:latin typeface="+mj-lt"/>
            </a:endParaRPr>
          </a:p>
          <a:p>
            <a:pPr>
              <a:defRPr/>
            </a:pPr>
            <a:r>
              <a:rPr lang="de-CH" sz="2000" dirty="0">
                <a:latin typeface="+mj-lt"/>
              </a:rPr>
              <a:t>Beachten Sie bitte, dass die Unterwalliser Orientierungsschulen den Schulbetrieb erst am Donnerstag, 7. Januar 2021, wieder aufnehmen. </a:t>
            </a:r>
          </a:p>
        </p:txBody>
      </p:sp>
      <p:pic>
        <p:nvPicPr>
          <p:cNvPr id="2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2B102455-DC36-4C3A-A5D2-4117AF8D825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269288" y="26035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36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Inhaltsplatzhalter 4"/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404228" y="-44450"/>
            <a:ext cx="10383838" cy="6902450"/>
          </a:xfrm>
        </p:spPr>
      </p:pic>
      <p:graphicFrame>
        <p:nvGraphicFramePr>
          <p:cNvPr id="54275" name="Object 2"/>
          <p:cNvGraphicFramePr>
            <a:graphicFrameLocks noGrp="1" noChangeAspect="1"/>
          </p:cNvGraphicFramePr>
          <p:nvPr>
            <p:ph type="title"/>
          </p:nvPr>
        </p:nvGraphicFramePr>
        <p:xfrm>
          <a:off x="395288" y="260350"/>
          <a:ext cx="1104900" cy="1023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82" name="Image" r:id="rId7" imgW="1104583" imgH="1025467" progId="Word.Picture.8">
                  <p:embed/>
                </p:oleObj>
              </mc:Choice>
              <mc:Fallback>
                <p:oleObj name="Image" r:id="rId7" imgW="1104583" imgH="1025467" progId="Word.Picture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288" y="260350"/>
                        <a:ext cx="1104900" cy="10239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4276" name="Line 4"/>
          <p:cNvSpPr>
            <a:spLocks noChangeShapeType="1"/>
          </p:cNvSpPr>
          <p:nvPr/>
        </p:nvSpPr>
        <p:spPr bwMode="auto">
          <a:xfrm>
            <a:off x="1763713" y="981075"/>
            <a:ext cx="6911975" cy="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54277" name="Line 5"/>
          <p:cNvSpPr>
            <a:spLocks noChangeShapeType="1"/>
          </p:cNvSpPr>
          <p:nvPr/>
        </p:nvSpPr>
        <p:spPr bwMode="auto">
          <a:xfrm>
            <a:off x="1042988" y="1412875"/>
            <a:ext cx="0" cy="5184775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3188" y="3754438"/>
            <a:ext cx="2239962" cy="2239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9" name="ZoneTexte 1"/>
          <p:cNvSpPr txBox="1">
            <a:spLocks noChangeArrowheads="1"/>
          </p:cNvSpPr>
          <p:nvPr/>
        </p:nvSpPr>
        <p:spPr bwMode="auto">
          <a:xfrm>
            <a:off x="-306388" y="5381625"/>
            <a:ext cx="7632701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CH" altLang="de-DE" sz="4000" b="1">
                <a:solidFill>
                  <a:srgbClr val="FF0000"/>
                </a:solidFill>
              </a:rPr>
              <a:t>Herzlichen Dank!</a:t>
            </a:r>
          </a:p>
        </p:txBody>
      </p:sp>
      <p:sp>
        <p:nvSpPr>
          <p:cNvPr id="54280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6867525" y="6245225"/>
            <a:ext cx="2133600" cy="476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4D323DD-64D4-4217-80D8-1177FA3918D3}" type="slidenum">
              <a:rPr lang="fr-CH" altLang="fr-FR" sz="1400" smtClean="0"/>
              <a:pPr>
                <a:spcBef>
                  <a:spcPct val="0"/>
                </a:spcBef>
                <a:buFontTx/>
                <a:buNone/>
              </a:pPr>
              <a:t>28</a:t>
            </a:fld>
            <a:endParaRPr lang="fr-CH" altLang="fr-FR" sz="1400"/>
          </a:p>
        </p:txBody>
      </p:sp>
      <p:pic>
        <p:nvPicPr>
          <p:cNvPr id="3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B8EA33F8-5E5F-42C6-8265-AE663A4B604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144000" y="320508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180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70" name="Object 2"/>
          <p:cNvGraphicFramePr>
            <a:graphicFrameLocks noGrp="1" noChangeAspect="1"/>
          </p:cNvGraphicFramePr>
          <p:nvPr>
            <p:ph type="title"/>
          </p:nvPr>
        </p:nvGraphicFramePr>
        <p:xfrm>
          <a:off x="395288" y="260350"/>
          <a:ext cx="1104900" cy="1023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4" name="Image" r:id="rId6" imgW="1104583" imgH="1025467" progId="Word.Picture.8">
                  <p:embed/>
                </p:oleObj>
              </mc:Choice>
              <mc:Fallback>
                <p:oleObj name="Image" r:id="rId6" imgW="1104583" imgH="1025467" progId="Word.Picture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288" y="260350"/>
                        <a:ext cx="1104900" cy="10239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71" name="Line 4"/>
          <p:cNvSpPr>
            <a:spLocks noChangeShapeType="1"/>
          </p:cNvSpPr>
          <p:nvPr/>
        </p:nvSpPr>
        <p:spPr bwMode="auto">
          <a:xfrm>
            <a:off x="1763713" y="981075"/>
            <a:ext cx="6911975" cy="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7172" name="Line 5"/>
          <p:cNvSpPr>
            <a:spLocks noChangeShapeType="1"/>
          </p:cNvSpPr>
          <p:nvPr/>
        </p:nvSpPr>
        <p:spPr bwMode="auto">
          <a:xfrm>
            <a:off x="1042988" y="1412875"/>
            <a:ext cx="0" cy="5184775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1057275" y="981075"/>
            <a:ext cx="7705725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de-DE" altLang="de-DE" sz="2500" b="1">
              <a:solidFill>
                <a:schemeClr val="hlink"/>
              </a:solidFill>
            </a:endParaRPr>
          </a:p>
        </p:txBody>
      </p:sp>
      <p:sp>
        <p:nvSpPr>
          <p:cNvPr id="7174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6867525" y="6245225"/>
            <a:ext cx="2133600" cy="476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5D9F879-595E-4242-84DF-B049255F9F74}" type="slidenum">
              <a:rPr lang="fr-CH" altLang="fr-FR" sz="1400" smtClean="0"/>
              <a:pPr>
                <a:spcBef>
                  <a:spcPct val="0"/>
                </a:spcBef>
                <a:buFontTx/>
                <a:buNone/>
              </a:pPr>
              <a:t>3</a:t>
            </a:fld>
            <a:endParaRPr lang="fr-CH" altLang="fr-FR" sz="1400"/>
          </a:p>
        </p:txBody>
      </p:sp>
      <p:pic>
        <p:nvPicPr>
          <p:cNvPr id="7175" name="Grafik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83" t="25905" r="1291" b="1297"/>
          <a:stretch>
            <a:fillRect/>
          </a:stretch>
        </p:blipFill>
        <p:spPr bwMode="auto">
          <a:xfrm>
            <a:off x="2714625" y="234950"/>
            <a:ext cx="4800600" cy="137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9"/>
          <a:srcRect l="1167"/>
          <a:stretch/>
        </p:blipFill>
        <p:spPr>
          <a:xfrm>
            <a:off x="598488" y="2016125"/>
            <a:ext cx="8402637" cy="39338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Pfeil nach links 8"/>
          <p:cNvSpPr/>
          <p:nvPr/>
        </p:nvSpPr>
        <p:spPr>
          <a:xfrm rot="13399547">
            <a:off x="-3175" y="2301875"/>
            <a:ext cx="1130300" cy="346075"/>
          </a:xfrm>
          <a:prstGeom prst="leftArrow">
            <a:avLst>
              <a:gd name="adj1" fmla="val 49009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de-CH"/>
          </a:p>
        </p:txBody>
      </p:sp>
      <p:sp>
        <p:nvSpPr>
          <p:cNvPr id="13" name="Pfeil nach links 12"/>
          <p:cNvSpPr/>
          <p:nvPr/>
        </p:nvSpPr>
        <p:spPr>
          <a:xfrm rot="13399547">
            <a:off x="47625" y="4208463"/>
            <a:ext cx="1130300" cy="346075"/>
          </a:xfrm>
          <a:prstGeom prst="leftArrow">
            <a:avLst>
              <a:gd name="adj1" fmla="val 49009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de-CH"/>
          </a:p>
        </p:txBody>
      </p:sp>
      <p:pic>
        <p:nvPicPr>
          <p:cNvPr id="4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3A5369D9-5671-4E87-B1E6-30E060AD84F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262937" y="427038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002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/>
      <p:bldP spid="9" grpId="0" animBg="1"/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218" name="Object 2"/>
          <p:cNvGraphicFramePr>
            <a:graphicFrameLocks noGrp="1" noChangeAspect="1"/>
          </p:cNvGraphicFramePr>
          <p:nvPr>
            <p:ph type="title"/>
          </p:nvPr>
        </p:nvGraphicFramePr>
        <p:xfrm>
          <a:off x="395288" y="260350"/>
          <a:ext cx="1104900" cy="1023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8" name="Image" r:id="rId6" imgW="1104583" imgH="1025467" progId="Word.Picture.8">
                  <p:embed/>
                </p:oleObj>
              </mc:Choice>
              <mc:Fallback>
                <p:oleObj name="Image" r:id="rId6" imgW="1104583" imgH="1025467" progId="Word.Picture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288" y="260350"/>
                        <a:ext cx="1104900" cy="10239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19" name="Line 4"/>
          <p:cNvSpPr>
            <a:spLocks noChangeShapeType="1"/>
          </p:cNvSpPr>
          <p:nvPr/>
        </p:nvSpPr>
        <p:spPr bwMode="auto">
          <a:xfrm>
            <a:off x="1763713" y="981075"/>
            <a:ext cx="6911975" cy="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9220" name="Line 5"/>
          <p:cNvSpPr>
            <a:spLocks noChangeShapeType="1"/>
          </p:cNvSpPr>
          <p:nvPr/>
        </p:nvSpPr>
        <p:spPr bwMode="auto">
          <a:xfrm>
            <a:off x="719138" y="1412875"/>
            <a:ext cx="0" cy="5184775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1057275" y="981075"/>
            <a:ext cx="7705725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de-DE" altLang="de-DE" sz="2500" b="1">
              <a:solidFill>
                <a:schemeClr val="hlink"/>
              </a:solidFill>
            </a:endParaRPr>
          </a:p>
        </p:txBody>
      </p:sp>
      <p:sp>
        <p:nvSpPr>
          <p:cNvPr id="9222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6867525" y="6245225"/>
            <a:ext cx="2133600" cy="476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DC1AAD5-36A9-4DAE-9F31-8B0326F19993}" type="slidenum">
              <a:rPr lang="fr-CH" altLang="fr-FR" sz="1400" smtClean="0"/>
              <a:pPr>
                <a:spcBef>
                  <a:spcPct val="0"/>
                </a:spcBef>
                <a:buFontTx/>
                <a:buNone/>
              </a:pPr>
              <a:t>4</a:t>
            </a:fld>
            <a:endParaRPr lang="fr-CH" altLang="fr-FR" sz="1400"/>
          </a:p>
        </p:txBody>
      </p:sp>
      <p:sp>
        <p:nvSpPr>
          <p:cNvPr id="9" name="Pfeil nach links 8"/>
          <p:cNvSpPr/>
          <p:nvPr/>
        </p:nvSpPr>
        <p:spPr>
          <a:xfrm rot="13931099">
            <a:off x="2963863" y="1890713"/>
            <a:ext cx="1055687" cy="363537"/>
          </a:xfrm>
          <a:prstGeom prst="leftArrow">
            <a:avLst>
              <a:gd name="adj1" fmla="val 49009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CH" dirty="0"/>
              <a:t> </a:t>
            </a:r>
            <a:endParaRPr lang="de-CH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2563" y="2595563"/>
            <a:ext cx="8755062" cy="19494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225" name="Imag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5" y="3644900"/>
            <a:ext cx="561975" cy="47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6" name="Grafik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83" t="25905" r="1291" b="1297"/>
          <a:stretch>
            <a:fillRect/>
          </a:stretch>
        </p:blipFill>
        <p:spPr bwMode="auto">
          <a:xfrm>
            <a:off x="2714625" y="234950"/>
            <a:ext cx="4800600" cy="137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92FD25D6-C34B-481B-AB97-EB10D9201AA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172400" y="366191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400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CH" altLang="de-DE"/>
          </a:p>
        </p:txBody>
      </p:sp>
      <p:sp>
        <p:nvSpPr>
          <p:cNvPr id="11267" name="Foliennummernplatzhalter 3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DAAF1CD-B45D-44FE-93A2-CB8CDA58040D}" type="slidenum">
              <a:rPr lang="fr-CH" altLang="de-DE" sz="1400" smtClean="0"/>
              <a:pPr>
                <a:spcBef>
                  <a:spcPct val="0"/>
                </a:spcBef>
                <a:buFontTx/>
                <a:buNone/>
              </a:pPr>
              <a:t>5</a:t>
            </a:fld>
            <a:endParaRPr lang="fr-CH" altLang="de-DE" sz="1400"/>
          </a:p>
        </p:txBody>
      </p:sp>
      <p:sp>
        <p:nvSpPr>
          <p:cNvPr id="11268" name="Inhaltsplatzhalt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CH" altLang="de-DE"/>
          </a:p>
        </p:txBody>
      </p:sp>
      <p:pic>
        <p:nvPicPr>
          <p:cNvPr id="11269" name="Grafik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95" t="20268" r="19096" b="6909"/>
          <a:stretch>
            <a:fillRect/>
          </a:stretch>
        </p:blipFill>
        <p:spPr bwMode="auto">
          <a:xfrm>
            <a:off x="-541338" y="90488"/>
            <a:ext cx="10117138" cy="6640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460A3334-54C1-41ED-B8C6-94C950CB20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84368" y="265279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53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15892"/>
            <a:ext cx="9129843" cy="5556365"/>
          </a:xfrm>
          <a:prstGeom prst="rect">
            <a:avLst/>
          </a:prstGeom>
        </p:spPr>
      </p:pic>
      <p:sp>
        <p:nvSpPr>
          <p:cNvPr id="12290" name="Foliennummernplatzhalter 3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8A06E92-6512-4E38-8D6A-4D6DCBAE3B61}" type="slidenum">
              <a:rPr lang="fr-CH" altLang="fr-FR" sz="1400" smtClean="0"/>
              <a:pPr>
                <a:spcBef>
                  <a:spcPct val="0"/>
                </a:spcBef>
                <a:buFontTx/>
                <a:buNone/>
              </a:pPr>
              <a:t>6</a:t>
            </a:fld>
            <a:endParaRPr lang="fr-CH" altLang="fr-FR" sz="1400"/>
          </a:p>
        </p:txBody>
      </p:sp>
      <p:pic>
        <p:nvPicPr>
          <p:cNvPr id="4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9854B24F-D2ED-413D-90E9-FBD8CFDC6E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80400" y="136525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5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338" name="Object 2"/>
          <p:cNvGraphicFramePr>
            <a:graphicFrameLocks noGrp="1" noChangeAspect="1"/>
          </p:cNvGraphicFramePr>
          <p:nvPr>
            <p:ph type="title"/>
          </p:nvPr>
        </p:nvGraphicFramePr>
        <p:xfrm>
          <a:off x="395288" y="260350"/>
          <a:ext cx="1104900" cy="1023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2" name="Image" r:id="rId6" imgW="1104583" imgH="1025467" progId="Word.Picture.8">
                  <p:embed/>
                </p:oleObj>
              </mc:Choice>
              <mc:Fallback>
                <p:oleObj name="Image" r:id="rId6" imgW="1104583" imgH="1025467" progId="Word.Picture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288" y="260350"/>
                        <a:ext cx="1104900" cy="10239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39" name="Line 4"/>
          <p:cNvSpPr>
            <a:spLocks noChangeShapeType="1"/>
          </p:cNvSpPr>
          <p:nvPr/>
        </p:nvSpPr>
        <p:spPr bwMode="auto">
          <a:xfrm>
            <a:off x="1763713" y="981075"/>
            <a:ext cx="6911975" cy="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14340" name="Line 5"/>
          <p:cNvSpPr>
            <a:spLocks noChangeShapeType="1"/>
          </p:cNvSpPr>
          <p:nvPr/>
        </p:nvSpPr>
        <p:spPr bwMode="auto">
          <a:xfrm>
            <a:off x="1042988" y="1412875"/>
            <a:ext cx="0" cy="5184775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1057275" y="981075"/>
            <a:ext cx="7705725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de-DE" altLang="de-DE" sz="2500" b="1">
              <a:solidFill>
                <a:schemeClr val="hlink"/>
              </a:solidFill>
            </a:endParaRPr>
          </a:p>
        </p:txBody>
      </p:sp>
      <p:sp>
        <p:nvSpPr>
          <p:cNvPr id="14342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6867525" y="6245225"/>
            <a:ext cx="2133600" cy="476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38DE935-8D27-4BC4-B3F1-7A3BC6D88364}" type="slidenum">
              <a:rPr lang="fr-CH" altLang="fr-FR" sz="1400" smtClean="0"/>
              <a:pPr>
                <a:spcBef>
                  <a:spcPct val="0"/>
                </a:spcBef>
                <a:buFontTx/>
                <a:buNone/>
              </a:pPr>
              <a:t>7</a:t>
            </a:fld>
            <a:endParaRPr lang="fr-CH" altLang="fr-FR" sz="140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2575" y="2005013"/>
            <a:ext cx="8626475" cy="34131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Pfeil nach links 8"/>
          <p:cNvSpPr/>
          <p:nvPr/>
        </p:nvSpPr>
        <p:spPr>
          <a:xfrm rot="11626152">
            <a:off x="176213" y="3333750"/>
            <a:ext cx="438150" cy="227013"/>
          </a:xfrm>
          <a:prstGeom prst="leftArrow">
            <a:avLst>
              <a:gd name="adj1" fmla="val 59081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de-CH"/>
          </a:p>
        </p:txBody>
      </p:sp>
      <p:pic>
        <p:nvPicPr>
          <p:cNvPr id="14345" name="Grafik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83" t="25905" r="1291" b="1297"/>
          <a:stretch>
            <a:fillRect/>
          </a:stretch>
        </p:blipFill>
        <p:spPr bwMode="auto">
          <a:xfrm>
            <a:off x="2714625" y="234950"/>
            <a:ext cx="4800600" cy="137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2CFFCC93-8238-4134-9CF4-31868E3A5E3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262937" y="364332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03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386" name="Object 2"/>
          <p:cNvGraphicFramePr>
            <a:graphicFrameLocks noGrp="1" noChangeAspect="1"/>
          </p:cNvGraphicFramePr>
          <p:nvPr>
            <p:ph type="title"/>
          </p:nvPr>
        </p:nvGraphicFramePr>
        <p:xfrm>
          <a:off x="395288" y="260350"/>
          <a:ext cx="1104900" cy="1023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6" name="Image" r:id="rId6" imgW="1104583" imgH="1025467" progId="Word.Picture.8">
                  <p:embed/>
                </p:oleObj>
              </mc:Choice>
              <mc:Fallback>
                <p:oleObj name="Image" r:id="rId6" imgW="1104583" imgH="1025467" progId="Word.Picture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288" y="260350"/>
                        <a:ext cx="1104900" cy="10239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387" name="Line 4"/>
          <p:cNvSpPr>
            <a:spLocks noChangeShapeType="1"/>
          </p:cNvSpPr>
          <p:nvPr/>
        </p:nvSpPr>
        <p:spPr bwMode="auto">
          <a:xfrm>
            <a:off x="1763713" y="981075"/>
            <a:ext cx="6911975" cy="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16388" name="Line 5"/>
          <p:cNvSpPr>
            <a:spLocks noChangeShapeType="1"/>
          </p:cNvSpPr>
          <p:nvPr/>
        </p:nvSpPr>
        <p:spPr bwMode="auto">
          <a:xfrm>
            <a:off x="1042988" y="1412875"/>
            <a:ext cx="0" cy="5184775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1071720" y="1058863"/>
            <a:ext cx="7705725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de-DE" altLang="de-DE" sz="2500" b="1">
              <a:solidFill>
                <a:schemeClr val="hlink"/>
              </a:solidFill>
            </a:endParaRPr>
          </a:p>
        </p:txBody>
      </p:sp>
      <p:sp>
        <p:nvSpPr>
          <p:cNvPr id="16390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6867525" y="6245225"/>
            <a:ext cx="2133600" cy="476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C3D2B59-117C-48C7-A0BE-D8CFE679CF04}" type="slidenum">
              <a:rPr lang="fr-CH" altLang="fr-FR" sz="1400" smtClean="0"/>
              <a:pPr>
                <a:spcBef>
                  <a:spcPct val="0"/>
                </a:spcBef>
                <a:buFontTx/>
                <a:buNone/>
              </a:pPr>
              <a:t>8</a:t>
            </a:fld>
            <a:endParaRPr lang="fr-CH" altLang="fr-FR" sz="140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24188" y="149225"/>
            <a:ext cx="4578350" cy="66452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Pfeil nach links 10"/>
          <p:cNvSpPr/>
          <p:nvPr/>
        </p:nvSpPr>
        <p:spPr>
          <a:xfrm rot="12833150">
            <a:off x="2124213" y="4470787"/>
            <a:ext cx="1130300" cy="346075"/>
          </a:xfrm>
          <a:prstGeom prst="leftArrow">
            <a:avLst>
              <a:gd name="adj1" fmla="val 49009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de-CH"/>
          </a:p>
        </p:txBody>
      </p:sp>
      <p:pic>
        <p:nvPicPr>
          <p:cNvPr id="9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F6ED8DAE-C4C1-4B43-A1E4-EE015965197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269288" y="26035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069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0" grpId="0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434" name="Object 2"/>
          <p:cNvGraphicFramePr>
            <a:graphicFrameLocks noGrp="1" noChangeAspect="1"/>
          </p:cNvGraphicFramePr>
          <p:nvPr>
            <p:ph type="title"/>
          </p:nvPr>
        </p:nvGraphicFramePr>
        <p:xfrm>
          <a:off x="395288" y="260350"/>
          <a:ext cx="1104900" cy="1023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0" name="Image" r:id="rId6" imgW="1104583" imgH="1025467" progId="Word.Picture.8">
                  <p:embed/>
                </p:oleObj>
              </mc:Choice>
              <mc:Fallback>
                <p:oleObj name="Image" r:id="rId6" imgW="1104583" imgH="1025467" progId="Word.Picture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288" y="260350"/>
                        <a:ext cx="1104900" cy="10239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435" name="Line 4"/>
          <p:cNvSpPr>
            <a:spLocks noChangeShapeType="1"/>
          </p:cNvSpPr>
          <p:nvPr/>
        </p:nvSpPr>
        <p:spPr bwMode="auto">
          <a:xfrm>
            <a:off x="1763713" y="981075"/>
            <a:ext cx="6911975" cy="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18436" name="Line 5"/>
          <p:cNvSpPr>
            <a:spLocks noChangeShapeType="1"/>
          </p:cNvSpPr>
          <p:nvPr/>
        </p:nvSpPr>
        <p:spPr bwMode="auto">
          <a:xfrm>
            <a:off x="1042988" y="1412875"/>
            <a:ext cx="0" cy="5184775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1057275" y="981075"/>
            <a:ext cx="7705725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de-DE" altLang="de-DE" sz="2500" b="1">
              <a:solidFill>
                <a:schemeClr val="hlink"/>
              </a:solidFill>
            </a:endParaRPr>
          </a:p>
        </p:txBody>
      </p:sp>
      <p:sp>
        <p:nvSpPr>
          <p:cNvPr id="18438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6867525" y="6245225"/>
            <a:ext cx="2133600" cy="476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579FCF4-AB6C-4B85-A146-EC66835F86EB}" type="slidenum">
              <a:rPr lang="fr-CH" altLang="fr-FR" sz="1400" smtClean="0"/>
              <a:pPr>
                <a:spcBef>
                  <a:spcPct val="0"/>
                </a:spcBef>
                <a:buFontTx/>
                <a:buNone/>
              </a:pPr>
              <a:t>9</a:t>
            </a:fld>
            <a:endParaRPr lang="fr-CH" altLang="fr-FR" sz="1400"/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 rotWithShape="1">
          <a:blip r:embed="rId8"/>
          <a:srcRect l="-754" t="2658" r="-1"/>
          <a:stretch/>
        </p:blipFill>
        <p:spPr>
          <a:xfrm>
            <a:off x="3023828" y="150813"/>
            <a:ext cx="4791075" cy="65706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Pfeil nach links 11"/>
          <p:cNvSpPr/>
          <p:nvPr/>
        </p:nvSpPr>
        <p:spPr>
          <a:xfrm rot="12833150">
            <a:off x="2304233" y="5406891"/>
            <a:ext cx="1130300" cy="346075"/>
          </a:xfrm>
          <a:prstGeom prst="leftArrow">
            <a:avLst>
              <a:gd name="adj1" fmla="val 49009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de-CH"/>
          </a:p>
        </p:txBody>
      </p:sp>
      <p:pic>
        <p:nvPicPr>
          <p:cNvPr id="2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0B6F8C03-F044-4699-978B-04DBCE7E465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269288" y="320508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10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/>
      <p:bldP spid="12" grpId="0" animBg="1"/>
    </p:bldLst>
  </p:timing>
</p:sld>
</file>

<file path=ppt/theme/theme1.xml><?xml version="1.0" encoding="utf-8"?>
<a:theme xmlns:a="http://schemas.openxmlformats.org/drawingml/2006/main" name="Modèle par défaut">
  <a:themeElements>
    <a:clrScheme name="Modèle par défaut 2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FBDF53"/>
      </a:accent1>
      <a:accent2>
        <a:srgbClr val="FF9966"/>
      </a:accent2>
      <a:accent3>
        <a:srgbClr val="FFFFFF"/>
      </a:accent3>
      <a:accent4>
        <a:srgbClr val="000000"/>
      </a:accent4>
      <a:accent5>
        <a:srgbClr val="FDECB3"/>
      </a:accent5>
      <a:accent6>
        <a:srgbClr val="E78A5C"/>
      </a:accent6>
      <a:hlink>
        <a:srgbClr val="CC3300"/>
      </a:hlink>
      <a:folHlink>
        <a:srgbClr val="996600"/>
      </a:folHlink>
    </a:clrScheme>
    <a:fontScheme name="Modèle par défau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Modèle par défaut 2">
    <a:dk1>
      <a:srgbClr val="000000"/>
    </a:dk1>
    <a:lt1>
      <a:srgbClr val="FFFFFF"/>
    </a:lt1>
    <a:dk2>
      <a:srgbClr val="000000"/>
    </a:dk2>
    <a:lt2>
      <a:srgbClr val="969696"/>
    </a:lt2>
    <a:accent1>
      <a:srgbClr val="FBDF53"/>
    </a:accent1>
    <a:accent2>
      <a:srgbClr val="FF9966"/>
    </a:accent2>
    <a:accent3>
      <a:srgbClr val="FFFFFF"/>
    </a:accent3>
    <a:accent4>
      <a:srgbClr val="000000"/>
    </a:accent4>
    <a:accent5>
      <a:srgbClr val="FDECB3"/>
    </a:accent5>
    <a:accent6>
      <a:srgbClr val="E78A5C"/>
    </a:accent6>
    <a:hlink>
      <a:srgbClr val="CC3300"/>
    </a:hlink>
    <a:folHlink>
      <a:srgbClr val="99660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968</Words>
  <Application>Microsoft Office PowerPoint</Application>
  <PresentationFormat>Bildschirmpräsentation (4:3)</PresentationFormat>
  <Paragraphs>177</Paragraphs>
  <Slides>28</Slides>
  <Notes>25</Notes>
  <HiddenSlides>0</HiddenSlides>
  <MMClips>25</MMClips>
  <ScaleCrop>false</ScaleCrop>
  <HeadingPairs>
    <vt:vector size="8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28</vt:i4>
      </vt:variant>
    </vt:vector>
  </HeadingPairs>
  <TitlesOfParts>
    <vt:vector size="34" baseType="lpstr">
      <vt:lpstr>Arial</vt:lpstr>
      <vt:lpstr>Arial (Corps)</vt:lpstr>
      <vt:lpstr>Arial Black</vt:lpstr>
      <vt:lpstr>Wingdings</vt:lpstr>
      <vt:lpstr>Modèle par défaut</vt:lpstr>
      <vt:lpstr>Image</vt:lpstr>
      <vt:lpstr>PowerPoint-Präsentation</vt:lpstr>
      <vt:lpstr>Immersionsjahr im Unterwallis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Etat du Valais - Staat Wallis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AC_VS</dc:creator>
  <cp:lastModifiedBy>Pascal IMHOF</cp:lastModifiedBy>
  <cp:revision>427</cp:revision>
  <cp:lastPrinted>2020-12-14T10:41:24Z</cp:lastPrinted>
  <dcterms:created xsi:type="dcterms:W3CDTF">2005-04-11T20:18:13Z</dcterms:created>
  <dcterms:modified xsi:type="dcterms:W3CDTF">2020-12-17T14:59:34Z</dcterms:modified>
</cp:coreProperties>
</file>