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2"/>
  </p:notesMasterIdLst>
  <p:sldIdLst>
    <p:sldId id="264" r:id="rId2"/>
    <p:sldId id="257" r:id="rId3"/>
    <p:sldId id="267" r:id="rId4"/>
    <p:sldId id="269" r:id="rId5"/>
    <p:sldId id="266" r:id="rId6"/>
    <p:sldId id="272" r:id="rId7"/>
    <p:sldId id="258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FORCLAZ" initials="EF" lastIdx="1" clrIdx="0">
    <p:extLst>
      <p:ext uri="{19B8F6BF-5375-455C-9EA6-DF929625EA0E}">
        <p15:presenceInfo xmlns:p15="http://schemas.microsoft.com/office/powerpoint/2012/main" userId="Eva FORCL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D366F-F558-4C0E-9B6E-9B9A33F56C29}" type="datetimeFigureOut">
              <a:rPr lang="fr-CH" smtClean="0"/>
              <a:t>08.10.2018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61FE5-36E9-4CC2-A25F-72245295896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749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8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7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66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20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19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9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0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1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4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8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9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5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3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5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Commerce, Transports, Sécurité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450" y="3541301"/>
            <a:ext cx="8596668" cy="1786838"/>
          </a:xfrm>
        </p:spPr>
        <p:txBody>
          <a:bodyPr/>
          <a:lstStyle/>
          <a:p>
            <a:r>
              <a:rPr lang="fr-CH" dirty="0" smtClean="0"/>
              <a:t>Activités du domaine</a:t>
            </a:r>
          </a:p>
          <a:p>
            <a:r>
              <a:rPr lang="fr-CH" dirty="0" smtClean="0"/>
              <a:t>Qualités requises</a:t>
            </a:r>
          </a:p>
          <a:p>
            <a:r>
              <a:rPr lang="fr-CH" dirty="0" smtClean="0"/>
              <a:t>Lieux de travail</a:t>
            </a:r>
          </a:p>
          <a:p>
            <a:r>
              <a:rPr lang="fr-CH" dirty="0" smtClean="0"/>
              <a:t>Outils utilisés</a:t>
            </a:r>
          </a:p>
          <a:p>
            <a:endParaRPr lang="fr-CH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77334" y="2598615"/>
            <a:ext cx="8596668" cy="759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Plan de l’exposé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024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90451" y="988175"/>
            <a:ext cx="8596313" cy="3881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b="1" dirty="0">
                <a:solidFill>
                  <a:schemeClr val="accent1"/>
                </a:solidFill>
              </a:rPr>
              <a:t>Avantages</a:t>
            </a:r>
          </a:p>
          <a:p>
            <a:r>
              <a:rPr lang="fr-CH" dirty="0" smtClean="0"/>
              <a:t>Activités variées</a:t>
            </a:r>
          </a:p>
          <a:p>
            <a:r>
              <a:rPr lang="fr-CH" dirty="0" smtClean="0"/>
              <a:t>Débouchés variés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sz="2800" b="1" dirty="0">
                <a:solidFill>
                  <a:schemeClr val="accent1"/>
                </a:solidFill>
              </a:rPr>
              <a:t>Inconvénients</a:t>
            </a:r>
          </a:p>
          <a:p>
            <a:r>
              <a:rPr lang="fr-CH" dirty="0" smtClean="0"/>
              <a:t>Clients </a:t>
            </a:r>
            <a:r>
              <a:rPr lang="fr-CH" dirty="0"/>
              <a:t>difficiles</a:t>
            </a:r>
          </a:p>
          <a:p>
            <a:r>
              <a:rPr lang="fr-CH" dirty="0" smtClean="0"/>
              <a:t>Etre assis, fatigue des yeux, bruit</a:t>
            </a:r>
          </a:p>
          <a:p>
            <a:r>
              <a:rPr lang="fr-CH" dirty="0" smtClean="0"/>
              <a:t>Interruptions</a:t>
            </a:r>
            <a:endParaRPr lang="fr-CH" dirty="0"/>
          </a:p>
          <a:p>
            <a:r>
              <a:rPr lang="fr-CH" dirty="0"/>
              <a:t>Stress 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531" y="988175"/>
            <a:ext cx="3846021" cy="51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64771" y="1424353"/>
            <a:ext cx="9105900" cy="4336655"/>
          </a:xfrm>
        </p:spPr>
        <p:txBody>
          <a:bodyPr>
            <a:normAutofit/>
          </a:bodyPr>
          <a:lstStyle/>
          <a:p>
            <a:endParaRPr lang="fr-CH" sz="1400" dirty="0" smtClean="0"/>
          </a:p>
          <a:p>
            <a:r>
              <a:rPr lang="fr-CH" b="1" dirty="0"/>
              <a:t>R</a:t>
            </a:r>
            <a:r>
              <a:rPr lang="fr-CH" b="1" dirty="0" smtClean="0"/>
              <a:t>épondre au téléphone et aux e-mails, gérer des agendas</a:t>
            </a:r>
          </a:p>
          <a:p>
            <a:endParaRPr lang="fr-CH" sz="1400" dirty="0" smtClean="0"/>
          </a:p>
          <a:p>
            <a:endParaRPr lang="fr-CH" sz="1400" dirty="0" smtClean="0"/>
          </a:p>
          <a:p>
            <a:endParaRPr lang="fr-CH" sz="1400" dirty="0"/>
          </a:p>
          <a:p>
            <a:endParaRPr lang="fr-CH" sz="1400" dirty="0" smtClean="0"/>
          </a:p>
          <a:p>
            <a:endParaRPr lang="fr-CH" sz="1400" dirty="0"/>
          </a:p>
          <a:p>
            <a:endParaRPr lang="fr-CH" sz="1400" dirty="0" smtClean="0"/>
          </a:p>
          <a:p>
            <a:endParaRPr lang="fr-CH" sz="1400" dirty="0"/>
          </a:p>
          <a:p>
            <a:endParaRPr lang="fr-CH" sz="1400" dirty="0" smtClean="0"/>
          </a:p>
          <a:p>
            <a:pPr marL="0" indent="0">
              <a:buNone/>
            </a:pPr>
            <a:endParaRPr lang="fr-CH" sz="1400" dirty="0" smtClean="0"/>
          </a:p>
          <a:p>
            <a:pPr marL="0" indent="0">
              <a:buNone/>
            </a:pPr>
            <a:endParaRPr lang="fr-CH" sz="1400" dirty="0" smtClean="0"/>
          </a:p>
          <a:p>
            <a:pPr marL="0" indent="0">
              <a:buNone/>
            </a:pPr>
            <a:endParaRPr lang="fr-CH" sz="1400" dirty="0" smtClean="0"/>
          </a:p>
          <a:p>
            <a:pPr marL="0" indent="0">
              <a:buNone/>
            </a:pPr>
            <a:endParaRPr lang="fr-CH" sz="1400" dirty="0" smtClean="0"/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63" y="2413229"/>
            <a:ext cx="5597422" cy="41879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5711" y="283584"/>
            <a:ext cx="4532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Activités du domaine</a:t>
            </a:r>
          </a:p>
        </p:txBody>
      </p:sp>
    </p:spTree>
    <p:extLst>
      <p:ext uri="{BB962C8B-B14F-4D97-AF65-F5344CB8AC3E}">
        <p14:creationId xmlns:p14="http://schemas.microsoft.com/office/powerpoint/2010/main" val="15542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14895" y="696941"/>
            <a:ext cx="8596313" cy="3881438"/>
          </a:xfrm>
        </p:spPr>
        <p:txBody>
          <a:bodyPr/>
          <a:lstStyle/>
          <a:p>
            <a:r>
              <a:rPr lang="fr-CH" b="1" dirty="0"/>
              <a:t>Trier et distribuer le courrier </a:t>
            </a:r>
          </a:p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59" y="1207192"/>
            <a:ext cx="6567171" cy="49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23206" y="465484"/>
            <a:ext cx="8596313" cy="3879850"/>
          </a:xfrm>
        </p:spPr>
        <p:txBody>
          <a:bodyPr/>
          <a:lstStyle/>
          <a:p>
            <a:r>
              <a:rPr lang="fr-CH" b="1" dirty="0"/>
              <a:t>Faire des photocopies, scanner, faxer, imprimer des brochures</a:t>
            </a:r>
          </a:p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489" y="1438262"/>
            <a:ext cx="3918711" cy="5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/>
          <p:cNvSpPr>
            <a:spLocks noGrp="1"/>
          </p:cNvSpPr>
          <p:nvPr>
            <p:ph idx="4294967295"/>
          </p:nvPr>
        </p:nvSpPr>
        <p:spPr>
          <a:xfrm>
            <a:off x="620465" y="490105"/>
            <a:ext cx="8596313" cy="5470525"/>
          </a:xfrm>
        </p:spPr>
        <p:txBody>
          <a:bodyPr>
            <a:normAutofit/>
          </a:bodyPr>
          <a:lstStyle/>
          <a:p>
            <a:r>
              <a:rPr lang="fr-CH" b="1" dirty="0"/>
              <a:t>Travailler au guichet, renseigner et conseiller la </a:t>
            </a:r>
            <a:r>
              <a:rPr lang="fr-CH" b="1" dirty="0" smtClean="0"/>
              <a:t>clientèle</a:t>
            </a:r>
            <a:endParaRPr lang="fr-CH" b="1" dirty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5" y="922714"/>
            <a:ext cx="4087683" cy="545792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05" y="922714"/>
            <a:ext cx="4159371" cy="556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104" y="1079498"/>
            <a:ext cx="4183393" cy="55882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13" y="1079498"/>
            <a:ext cx="4150067" cy="5538623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idx="4294967295"/>
          </p:nvPr>
        </p:nvSpPr>
        <p:spPr>
          <a:xfrm>
            <a:off x="822960" y="638842"/>
            <a:ext cx="8596313" cy="657944"/>
          </a:xfrm>
        </p:spPr>
        <p:txBody>
          <a:bodyPr/>
          <a:lstStyle/>
          <a:p>
            <a:r>
              <a:rPr lang="fr-CH" b="1" dirty="0"/>
              <a:t>Gérer les stocks, </a:t>
            </a:r>
            <a:r>
              <a:rPr lang="fr-CH" b="1" dirty="0" smtClean="0"/>
              <a:t>commander </a:t>
            </a:r>
            <a:r>
              <a:rPr lang="fr-CH" b="1" dirty="0"/>
              <a:t>et </a:t>
            </a:r>
            <a:r>
              <a:rPr lang="fr-CH" b="1" dirty="0" smtClean="0"/>
              <a:t>distribuer du matériel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79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Qualités et compétences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0261"/>
            <a:ext cx="8596668" cy="3880773"/>
          </a:xfrm>
        </p:spPr>
        <p:txBody>
          <a:bodyPr/>
          <a:lstStyle/>
          <a:p>
            <a:r>
              <a:rPr lang="fr-CH" dirty="0" smtClean="0"/>
              <a:t>Aimer les chiffres</a:t>
            </a:r>
          </a:p>
          <a:p>
            <a:r>
              <a:rPr lang="fr-CH" dirty="0" smtClean="0"/>
              <a:t>Aimer </a:t>
            </a:r>
            <a:r>
              <a:rPr lang="fr-CH" dirty="0" smtClean="0"/>
              <a:t>travailler sur PC</a:t>
            </a:r>
            <a:endParaRPr lang="fr-CH" dirty="0" smtClean="0"/>
          </a:p>
          <a:p>
            <a:r>
              <a:rPr lang="fr-CH" dirty="0" smtClean="0"/>
              <a:t>Être capable de répondre à des </a:t>
            </a:r>
            <a:r>
              <a:rPr lang="fr-CH" dirty="0" smtClean="0"/>
              <a:t>clients</a:t>
            </a:r>
            <a:endParaRPr lang="fr-CH" dirty="0" smtClean="0"/>
          </a:p>
          <a:p>
            <a:r>
              <a:rPr lang="fr-CH" dirty="0" smtClean="0"/>
              <a:t>Être </a:t>
            </a:r>
            <a:r>
              <a:rPr lang="fr-CH" dirty="0" err="1" smtClean="0"/>
              <a:t>organisé-e</a:t>
            </a:r>
            <a:endParaRPr lang="fr-CH" dirty="0" smtClean="0"/>
          </a:p>
          <a:p>
            <a:r>
              <a:rPr lang="fr-CH" dirty="0" smtClean="0"/>
              <a:t>Pouvoir faire </a:t>
            </a:r>
            <a:r>
              <a:rPr lang="fr-CH" dirty="0" smtClean="0"/>
              <a:t>plusieurs tâches en même </a:t>
            </a:r>
            <a:r>
              <a:rPr lang="fr-CH" dirty="0" smtClean="0"/>
              <a:t>temps</a:t>
            </a:r>
          </a:p>
          <a:p>
            <a:r>
              <a:rPr lang="fr-CH" dirty="0" smtClean="0"/>
              <a:t>Aimer travailler en équipe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497" y="3632721"/>
            <a:ext cx="2277689" cy="30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Lieux de travail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0832" y="1462321"/>
            <a:ext cx="7671522" cy="3591818"/>
          </a:xfrm>
        </p:spPr>
        <p:txBody>
          <a:bodyPr>
            <a:normAutofit/>
          </a:bodyPr>
          <a:lstStyle/>
          <a:p>
            <a:r>
              <a:rPr lang="fr-CH" dirty="0" smtClean="0"/>
              <a:t>Bureau</a:t>
            </a:r>
          </a:p>
          <a:p>
            <a:r>
              <a:rPr lang="fr-CH" dirty="0" smtClean="0"/>
              <a:t>Guichet</a:t>
            </a:r>
          </a:p>
          <a:p>
            <a:r>
              <a:rPr lang="fr-CH" dirty="0" smtClean="0"/>
              <a:t>Entreprises, industries, banques, agences, assurances, poste, office du tourisme…</a:t>
            </a:r>
          </a:p>
          <a:p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4096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Outils utilisés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8575"/>
            <a:ext cx="8596668" cy="3880773"/>
          </a:xfrm>
        </p:spPr>
        <p:txBody>
          <a:bodyPr/>
          <a:lstStyle/>
          <a:p>
            <a:r>
              <a:rPr lang="fr-CH" sz="2000" dirty="0" smtClean="0"/>
              <a:t>Ordinateur (Word, Excel etc.), téléphone, machine à calculer</a:t>
            </a:r>
          </a:p>
          <a:p>
            <a:r>
              <a:rPr lang="fr-CH" sz="2000" dirty="0" smtClean="0"/>
              <a:t>Perforatrice, agrafeuse, classeurs, post-it</a:t>
            </a:r>
          </a:p>
          <a:p>
            <a:r>
              <a:rPr lang="fr-CH" sz="2000" dirty="0" smtClean="0"/>
              <a:t>Photocopieuse, scanner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763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0</TotalTime>
  <Words>155</Words>
  <Application>Microsoft Office PowerPoint</Application>
  <PresentationFormat>Grand écran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Facette</vt:lpstr>
      <vt:lpstr>Commerce, Transports, Sécurité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Qualités et compétences</vt:lpstr>
      <vt:lpstr>Lieux de travail</vt:lpstr>
      <vt:lpstr>Outils utilisés</vt:lpstr>
      <vt:lpstr>Présentation PowerPoint</vt:lpstr>
    </vt:vector>
  </TitlesOfParts>
  <Company>Etat du Valais - Staat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Commerce, Transports, Sécurité</dc:title>
  <dc:creator>Eva FORCLAZ</dc:creator>
  <cp:lastModifiedBy>Dolores BENDER</cp:lastModifiedBy>
  <cp:revision>28</cp:revision>
  <dcterms:created xsi:type="dcterms:W3CDTF">2018-09-25T07:01:33Z</dcterms:created>
  <dcterms:modified xsi:type="dcterms:W3CDTF">2018-10-08T05:43:41Z</dcterms:modified>
</cp:coreProperties>
</file>