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256" r:id="rId4"/>
    <p:sldId id="260" r:id="rId5"/>
    <p:sldId id="261" r:id="rId6"/>
  </p:sldIdLst>
  <p:sldSz cx="9144000" cy="6858000" type="screen4x3"/>
  <p:notesSz cx="6797675" cy="9926638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D4D4D"/>
    <a:srgbClr val="E12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EF50D8-C9CE-43A7-9F23-F249FB70789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04669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E94D8C-0EDF-4392-AEA0-65091EEB1C1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6347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4213" y="1683211"/>
            <a:ext cx="7772400" cy="1034129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 baseline="0"/>
            </a:lvl1pPr>
          </a:lstStyle>
          <a:p>
            <a:pPr lvl="0"/>
            <a:r>
              <a:rPr lang="fr-FR" altLang="fr-FR" noProof="0" dirty="0" smtClean="0"/>
              <a:t>Nouveau plan phytosanitaire</a:t>
            </a:r>
            <a:endParaRPr lang="fr-CH" altLang="fr-FR" noProof="0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fr-FR" altLang="fr-FR" noProof="0" dirty="0" smtClean="0"/>
              <a:t>Service de l’agriculture</a:t>
            </a:r>
          </a:p>
          <a:p>
            <a:pPr lvl="0"/>
            <a:r>
              <a:rPr lang="fr-FR" altLang="fr-FR" noProof="0" dirty="0" smtClean="0"/>
              <a:t>Chambre valaisanne d’agriculture</a:t>
            </a:r>
          </a:p>
          <a:p>
            <a:pPr lvl="0"/>
            <a:r>
              <a:rPr lang="fr-FR" altLang="fr-FR" noProof="0" smtClean="0"/>
              <a:t>Inteprofession </a:t>
            </a:r>
            <a:r>
              <a:rPr lang="fr-FR" altLang="fr-FR" noProof="0" dirty="0" smtClean="0"/>
              <a:t>de la vigne et du vin</a:t>
            </a:r>
          </a:p>
          <a:p>
            <a:pPr lvl="0"/>
            <a:r>
              <a:rPr lang="fr-FR" altLang="fr-FR" noProof="0" dirty="0" smtClean="0"/>
              <a:t>Interprofession des fruits et légumes</a:t>
            </a:r>
            <a:endParaRPr lang="fr-CH" altLang="fr-FR" noProof="0" dirty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Picture 12" descr="label Valaisex CMJ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6381750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07950" y="6524625"/>
            <a:ext cx="19446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900" b="1"/>
              <a:t>Service de l’agriculture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599C63-0CB9-45C4-936A-EA625F29972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55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FA4C0-7315-4D2D-A66E-65037F1FF22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25539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3B1F-396F-48DE-958A-2E28FACD35A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9788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1C558-DA2C-43A4-8A22-B893B6C6B82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88659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B3A02-277A-48DD-92C0-ABDB8EB3C20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572911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99529-3738-4A23-8157-93AF46350CE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44540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F852A-1EEB-4E86-8C04-709F9C3617A4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40795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D3740-E2DB-4C0D-8337-B2F496FBF10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926948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AEEF9-4C37-45A6-8C18-5DFAE869BA8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70211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4BA00-EF19-4DB9-863C-0DB14C52F74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3480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Plan </a:t>
            </a:r>
          </a:p>
          <a:p>
            <a:pPr lvl="0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0B40CC-B784-46AB-96F9-BC0CEA9CFFB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1002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2984D-C8E5-4809-85D0-BC371C61CE5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98605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C6730-BDC1-456D-9044-D98C49C920A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80373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2AAFA-DA6F-4ADF-8BDB-2A0F347FCBF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39008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2039F-B604-4FE9-A7DD-B83E2892118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81603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81D6B-D4F0-46A4-BF0E-1590744107B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69404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9DC4E-7E53-4416-AB26-F589210683B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12326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067EE-728B-47AA-8271-9031D0C5465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79674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C30E2-0FCD-4FB6-8636-2E61EBEC8A24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01017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D9B5F-5F43-4E36-BC56-AE3C420DA9B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81822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CC904-A02C-4418-A15A-86B4B317F4C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9020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A50193-F962-4CC1-961F-056349DF07BF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6279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F5195-52A5-46AD-B832-C3AC9F8A80E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380552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97464-A200-466A-A373-81625BE27540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34879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4F6E8-9329-4060-B3E9-974252E13D6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22857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E53DB-6C99-4464-96DC-B8D76E6B4CB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7428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034FCC-EDB2-4B66-98AF-BA5BAFDB491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0108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BC1930-1648-4C3D-86FE-3B8B4FEE703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0600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63CA3F-7251-4A5D-84CB-5513C6A15CD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9963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836CD-B38B-477A-80A3-383C312ED1B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4574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E227A-7D43-4EFB-BF37-57C5E18AF95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9046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F55003-B3D5-48FF-A135-C73DCAFDBDE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32548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fr-CH" altLang="fr-FR"/>
              <a:t>Service de l’agriculture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00196468-5B47-4A2F-BC1F-ADF4EC1E9142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1046" name="Picture 22" descr="label Valaisex CMJ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6108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E1282B"/>
          </a:solidFill>
          <a:latin typeface="+mn-lt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6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DAB633-2E1D-49F1-9EBF-7E4A10D222F0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H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CH" altLang="fr-FR"/>
              <a:t>Nom de la diapositive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986422-5486-4BB8-B647-EE48F5CDE155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61111"/>
            <a:ext cx="7772400" cy="678327"/>
          </a:xfrm>
          <a:ln w="28575"/>
        </p:spPr>
        <p:txBody>
          <a:bodyPr/>
          <a:lstStyle/>
          <a:p>
            <a:pPr>
              <a:lnSpc>
                <a:spcPts val="5000"/>
              </a:lnSpc>
            </a:pPr>
            <a:r>
              <a:rPr lang="fr-CH" dirty="0" smtClean="0"/>
              <a:t>Virose</a:t>
            </a:r>
            <a:endParaRPr lang="fr-FR" alt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/>
          <a:lstStyle/>
          <a:p>
            <a:r>
              <a:rPr lang="fr-CH" dirty="0" smtClean="0"/>
              <a:t>Organismes de quarantaine</a:t>
            </a:r>
          </a:p>
          <a:p>
            <a:r>
              <a:rPr lang="fr-CH" dirty="0" smtClean="0"/>
              <a:t>Service </a:t>
            </a:r>
            <a:r>
              <a:rPr lang="fr-CH" dirty="0"/>
              <a:t>de l’agriculture</a:t>
            </a:r>
          </a:p>
          <a:p>
            <a:r>
              <a:rPr lang="fr-CH" dirty="0"/>
              <a:t>Etat du Valais</a:t>
            </a:r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Service de l’agriculture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B40CC-B784-46AB-96F9-BC0CEA9CFFBF}" type="slidenum">
              <a:rPr lang="fr-CH" altLang="fr-FR" smtClean="0"/>
              <a:pPr/>
              <a:t>2</a:t>
            </a:fld>
            <a:endParaRPr lang="fr-CH" altLang="fr-FR"/>
          </a:p>
        </p:txBody>
      </p:sp>
      <p:pic>
        <p:nvPicPr>
          <p:cNvPr id="3074" name="Picture 2" descr="\\infra.vs.ch\dfs\SCA-DLW\ALL\P01_INFORMATION_COMMUNICATION\INTERNET\Nouveau site\photos\Flavescence dorée\Ne pas confondre\Viroses\IMG_48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052734"/>
            <a:ext cx="3456384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96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Service de l’agriculture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B40CC-B784-46AB-96F9-BC0CEA9CFFBF}" type="slidenum">
              <a:rPr lang="fr-CH" altLang="fr-FR" smtClean="0"/>
              <a:pPr/>
              <a:t>3</a:t>
            </a:fld>
            <a:endParaRPr lang="fr-CH" altLang="fr-FR"/>
          </a:p>
        </p:txBody>
      </p:sp>
      <p:pic>
        <p:nvPicPr>
          <p:cNvPr id="6" name="Picture 3" descr="\\infra.vs.ch\dfs\SCA-DLW\ALL\P01_INFORMATION_COMMUNICATION\INTERNET\Nouveau site\photos\Flavescence dorée\Ne pas confondre\Viroses\IMG_49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6"/>
            <a:ext cx="3448763" cy="517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004108"/>
      </p:ext>
    </p:extLst>
  </p:cSld>
  <p:clrMapOvr>
    <a:masterClrMapping/>
  </p:clrMapOvr>
</p:sld>
</file>

<file path=ppt/theme/theme1.xml><?xml version="1.0" encoding="utf-8"?>
<a:theme xmlns:a="http://schemas.openxmlformats.org/drawingml/2006/main" name="PPT -planphyto">
  <a:themeElements>
    <a:clrScheme name="Pré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é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é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-planphyto</Template>
  <TotalTime>902</TotalTime>
  <Words>18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PPT -planphyto</vt:lpstr>
      <vt:lpstr>Conception personnalisée</vt:lpstr>
      <vt:lpstr>1_Conception personnalisée</vt:lpstr>
      <vt:lpstr>Virose</vt:lpstr>
      <vt:lpstr>Présentation PowerPoint</vt:lpstr>
      <vt:lpstr>Présentation PowerPoint</vt:lpstr>
    </vt:vector>
  </TitlesOfParts>
  <Company>Etat du Valais /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SCI</dc:creator>
  <cp:lastModifiedBy>SCI</cp:lastModifiedBy>
  <cp:revision>151</cp:revision>
  <cp:lastPrinted>2018-09-12T05:40:30Z</cp:lastPrinted>
  <dcterms:created xsi:type="dcterms:W3CDTF">2018-08-29T09:01:52Z</dcterms:created>
  <dcterms:modified xsi:type="dcterms:W3CDTF">2018-09-18T08:49:25Z</dcterms:modified>
</cp:coreProperties>
</file>