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  <p:sldMasterId id="2147483651" r:id="rId3"/>
  </p:sldMasterIdLst>
  <p:notesMasterIdLst>
    <p:notesMasterId r:id="rId27"/>
  </p:notesMasterIdLst>
  <p:handoutMasterIdLst>
    <p:handoutMasterId r:id="rId28"/>
  </p:handoutMasterIdLst>
  <p:sldIdLst>
    <p:sldId id="256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</p:sldIdLst>
  <p:sldSz cx="9144000" cy="6858000" type="screen4x3"/>
  <p:notesSz cx="6797675" cy="9926638"/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4D4D4D"/>
    <a:srgbClr val="E12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CH" alt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CH" alt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CH" alt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EF50D8-C9CE-43A7-9F23-F249FB70789B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204669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CH" alt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CH" altLang="fr-F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les styles du texte du masque</a:t>
            </a:r>
          </a:p>
          <a:p>
            <a:pPr lvl="1"/>
            <a:r>
              <a:rPr lang="fr-CH" altLang="fr-FR" smtClean="0"/>
              <a:t>Deuxième niveau</a:t>
            </a:r>
          </a:p>
          <a:p>
            <a:pPr lvl="2"/>
            <a:r>
              <a:rPr lang="fr-CH" altLang="fr-FR" smtClean="0"/>
              <a:t>Troisième niveau</a:t>
            </a:r>
          </a:p>
          <a:p>
            <a:pPr lvl="3"/>
            <a:r>
              <a:rPr lang="fr-CH" altLang="fr-FR" smtClean="0"/>
              <a:t>Quatrième niveau</a:t>
            </a:r>
          </a:p>
          <a:p>
            <a:pPr lvl="4"/>
            <a:r>
              <a:rPr lang="fr-CH" altLang="fr-FR" smtClean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CH" alt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BE94D8C-0EDF-4392-AEA0-65091EEB1C18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76347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61913"/>
            <a:ext cx="9151938" cy="34290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4213" y="1683211"/>
            <a:ext cx="7772400" cy="1034129"/>
          </a:xfrm>
          <a:ln w="57150">
            <a:solidFill>
              <a:srgbClr val="4D4D4D"/>
            </a:solidFill>
            <a:miter lim="800000"/>
            <a:headEnd/>
            <a:tailEnd/>
          </a:ln>
        </p:spPr>
        <p:txBody>
          <a:bodyPr/>
          <a:lstStyle>
            <a:lvl1pPr algn="ctr">
              <a:lnSpc>
                <a:spcPct val="170000"/>
              </a:lnSpc>
              <a:defRPr sz="3600" baseline="0"/>
            </a:lvl1pPr>
          </a:lstStyle>
          <a:p>
            <a:pPr lvl="0"/>
            <a:r>
              <a:rPr lang="fr-FR" altLang="fr-FR" noProof="0" dirty="0" smtClean="0"/>
              <a:t>Nouveau plan phytosanitaire</a:t>
            </a:r>
            <a:endParaRPr lang="fr-CH" altLang="fr-FR" noProof="0" dirty="0" smtClean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71600" y="383698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fr-FR" altLang="fr-FR" noProof="0" dirty="0" smtClean="0"/>
              <a:t>Service de l’agriculture</a:t>
            </a:r>
          </a:p>
          <a:p>
            <a:pPr lvl="0"/>
            <a:r>
              <a:rPr lang="fr-FR" altLang="fr-FR" noProof="0" dirty="0" smtClean="0"/>
              <a:t>Chambre valaisanne d’agriculture</a:t>
            </a:r>
          </a:p>
          <a:p>
            <a:pPr lvl="0"/>
            <a:r>
              <a:rPr lang="fr-FR" altLang="fr-FR" noProof="0" smtClean="0"/>
              <a:t>Inteprofession </a:t>
            </a:r>
            <a:r>
              <a:rPr lang="fr-FR" altLang="fr-FR" noProof="0" dirty="0" smtClean="0"/>
              <a:t>de la vigne et du vin</a:t>
            </a:r>
          </a:p>
          <a:p>
            <a:pPr lvl="0"/>
            <a:r>
              <a:rPr lang="fr-FR" altLang="fr-FR" noProof="0" dirty="0" smtClean="0"/>
              <a:t>Interprofession des fruits et légumes</a:t>
            </a:r>
            <a:endParaRPr lang="fr-CH" altLang="fr-FR" noProof="0" dirty="0" smtClean="0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9151938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-7938" y="6534150"/>
            <a:ext cx="9151938" cy="32385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558800" y="6740525"/>
            <a:ext cx="8585200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10248" name="Picture 8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6081713"/>
            <a:ext cx="701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label Valaisex CMJ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0" y="6381750"/>
            <a:ext cx="2087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07950" y="6524625"/>
            <a:ext cx="19446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altLang="fr-FR" sz="900" b="1"/>
              <a:t>Service de l’agriculture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Service de l’agriculture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599C63-0CB9-45C4-936A-EA625F29972B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25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4975" y="215900"/>
            <a:ext cx="2108200" cy="616585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175375" cy="61658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Service de l’agriculture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FFA4C0-7315-4D2D-A66E-65037F1FF221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625539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83B1F-396F-48DE-958A-2E28FACD35A9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997882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1C558-DA2C-43A4-8A22-B893B6C6B82C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188659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B3A02-277A-48DD-92C0-ABDB8EB3C20C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572911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9529-3738-4A23-8157-93AF46350CE1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644540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F852A-1EEB-4E86-8C04-709F9C3617A4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040795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D3740-E2DB-4C0D-8337-B2F496FBF10F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926948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AEEF9-4C37-45A6-8C18-5DFAE869BA8F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070211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4BA00-EF19-4DB9-863C-0DB14C52F74B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03480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Plan </a:t>
            </a:r>
          </a:p>
          <a:p>
            <a:pPr lvl="0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Service de l’agriculture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0B40CC-B784-46AB-96F9-BC0CEA9CFFBF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61002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2984D-C8E5-4809-85D0-BC371C61CE58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498605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C6730-BDC1-456D-9044-D98C49C920A6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580373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2AAFA-DA6F-4ADF-8BDB-2A0F347FCBF6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939008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2039F-B604-4FE9-A7DD-B83E2892118C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681603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81D6B-D4F0-46A4-BF0E-1590744107BC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069404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9DC4E-7E53-4416-AB26-F589210683B7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61232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067EE-728B-47AA-8271-9031D0C5465E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379674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C30E2-0FCD-4FB6-8636-2E61EBEC8A24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00101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D9B5F-5F43-4E36-BC56-AE3C420DA9B3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681822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CC904-A02C-4418-A15A-86B4B317F4C3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90209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Service de l’agriculture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A50193-F962-4CC1-961F-056349DF07BF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36279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F5195-52A5-46AD-B832-C3AC9F8A80E2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380552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97464-A200-466A-A373-81625BE27540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534879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4F6E8-9329-4060-B3E9-974252E13D6D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722857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E53DB-6C99-4464-96DC-B8D76E6B4CBE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7428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Service de l’agriculture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034FCC-EDB2-4B66-98AF-BA5BAFDB491E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40108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Service de l’agriculture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BC1930-1648-4C3D-86FE-3B8B4FEE7039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90600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Service de l’agriculture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63CA3F-7251-4A5D-84CB-5513C6A15CD9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29963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Service de l’agriculture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7836CD-B38B-477A-80A3-383C312ED1B9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24574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Service de l’agriculture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7E227A-7D43-4EFB-BF37-57C5E18AF957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090466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altLang="fr-FR"/>
              <a:t>Service de l’agriculture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F55003-B3D5-48FF-A135-C73DCAFDBDE9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32548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1913"/>
            <a:ext cx="9151938" cy="342900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5900"/>
            <a:ext cx="8435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CH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les styles </a:t>
            </a:r>
          </a:p>
          <a:p>
            <a:pPr lvl="1"/>
            <a:r>
              <a:rPr lang="fr-CH" altLang="fr-FR" smtClean="0"/>
              <a:t>Deuxième niveau</a:t>
            </a:r>
          </a:p>
          <a:p>
            <a:pPr lvl="2"/>
            <a:r>
              <a:rPr lang="fr-CH" altLang="fr-FR" smtClean="0"/>
              <a:t>Troisième niveau</a:t>
            </a:r>
          </a:p>
          <a:p>
            <a:pPr lvl="3"/>
            <a:r>
              <a:rPr lang="fr-CH" altLang="fr-FR" smtClean="0"/>
              <a:t>Quatrième niveau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51938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-7938" y="6534150"/>
            <a:ext cx="9151938" cy="323850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6250" y="6521450"/>
            <a:ext cx="76168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fr-CH" altLang="fr-FR"/>
              <a:t>Service de l’agriculture</a:t>
            </a: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558800" y="6740525"/>
            <a:ext cx="8585200" cy="125413"/>
          </a:xfrm>
          <a:prstGeom prst="rect">
            <a:avLst/>
          </a:prstGeom>
          <a:solidFill>
            <a:srgbClr val="E128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1044" name="Picture 20" descr="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6083300"/>
            <a:ext cx="701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1925" y="6681788"/>
            <a:ext cx="431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000"/>
            </a:lvl1pPr>
          </a:lstStyle>
          <a:p>
            <a:fld id="{00196468-5B47-4A2F-BC1F-ADF4EC1E9142}" type="slidenum">
              <a:rPr lang="fr-CH" altLang="fr-FR"/>
              <a:pPr/>
              <a:t>‹N°›</a:t>
            </a:fld>
            <a:endParaRPr lang="fr-CH" altLang="fr-FR"/>
          </a:p>
        </p:txBody>
      </p:sp>
      <p:pic>
        <p:nvPicPr>
          <p:cNvPr id="1046" name="Picture 22" descr="label Valaisex CMJ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610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E1282B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E1282B"/>
          </a:solidFill>
          <a:latin typeface="+mn-lt"/>
        </a:defRPr>
      </a:lvl2pPr>
      <a:lvl3pPr marL="1143000" indent="-220663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6"/>
        </a:buBlip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 style du titre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les styles du texte du masque</a:t>
            </a:r>
          </a:p>
          <a:p>
            <a:pPr lvl="1"/>
            <a:r>
              <a:rPr lang="fr-CH" altLang="fr-FR" smtClean="0"/>
              <a:t>Deuxième niveau</a:t>
            </a:r>
          </a:p>
          <a:p>
            <a:pPr lvl="2"/>
            <a:r>
              <a:rPr lang="fr-CH" altLang="fr-FR" smtClean="0"/>
              <a:t>Troisième niveau</a:t>
            </a:r>
          </a:p>
          <a:p>
            <a:pPr lvl="3"/>
            <a:r>
              <a:rPr lang="fr-CH" altLang="fr-FR" smtClean="0"/>
              <a:t>Quatrième niveau</a:t>
            </a:r>
          </a:p>
          <a:p>
            <a:pPr lvl="4"/>
            <a:r>
              <a:rPr lang="fr-CH" altLang="fr-FR" smtClean="0"/>
              <a:t>Cinquième niveau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CH" altLang="fr-FR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DAB633-2E1D-49F1-9EBF-7E4A10D222F0}" type="slidenum">
              <a:rPr lang="fr-CH" altLang="fr-FR"/>
              <a:pPr/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 style du titre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 smtClean="0"/>
              <a:t>Cliquez pour modifier les styles du texte du masque</a:t>
            </a:r>
          </a:p>
          <a:p>
            <a:pPr lvl="1"/>
            <a:r>
              <a:rPr lang="fr-CH" altLang="fr-FR" smtClean="0"/>
              <a:t>Deuxième niveau</a:t>
            </a:r>
          </a:p>
          <a:p>
            <a:pPr lvl="2"/>
            <a:r>
              <a:rPr lang="fr-CH" altLang="fr-FR" smtClean="0"/>
              <a:t>Troisième niveau</a:t>
            </a:r>
          </a:p>
          <a:p>
            <a:pPr lvl="3"/>
            <a:r>
              <a:rPr lang="fr-CH" altLang="fr-FR" smtClean="0"/>
              <a:t>Quatrième niveau</a:t>
            </a:r>
          </a:p>
          <a:p>
            <a:pPr lvl="4"/>
            <a:r>
              <a:rPr lang="fr-CH" altLang="fr-FR" smtClean="0"/>
              <a:t>Cinquième niveau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CH" altLang="fr-FR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fr-CH" altLang="fr-FR"/>
              <a:t>Nom de la diapositive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986422-5486-4BB8-B647-EE48F5CDE155}" type="slidenum">
              <a:rPr lang="fr-CH" altLang="fr-FR"/>
              <a:pPr/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61111"/>
            <a:ext cx="7772400" cy="678327"/>
          </a:xfrm>
          <a:ln w="28575"/>
        </p:spPr>
        <p:txBody>
          <a:bodyPr/>
          <a:lstStyle/>
          <a:p>
            <a:pPr>
              <a:lnSpc>
                <a:spcPts val="5000"/>
              </a:lnSpc>
            </a:pPr>
            <a:r>
              <a:rPr lang="fr-CH" dirty="0" smtClean="0"/>
              <a:t>Flavescence dorée</a:t>
            </a:r>
            <a:endParaRPr lang="fr-FR" altLang="fr-FR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3933056"/>
            <a:ext cx="6400800" cy="1752600"/>
          </a:xfrm>
        </p:spPr>
        <p:txBody>
          <a:bodyPr/>
          <a:lstStyle/>
          <a:p>
            <a:r>
              <a:rPr lang="fr-CH" dirty="0" smtClean="0"/>
              <a:t>Organismes de quarantaine</a:t>
            </a:r>
          </a:p>
          <a:p>
            <a:r>
              <a:rPr lang="fr-CH" dirty="0" smtClean="0"/>
              <a:t>Service </a:t>
            </a:r>
            <a:r>
              <a:rPr lang="fr-CH" dirty="0"/>
              <a:t>de l’agriculture</a:t>
            </a:r>
          </a:p>
          <a:p>
            <a:r>
              <a:rPr lang="fr-CH" dirty="0"/>
              <a:t>Etat du Valais</a:t>
            </a:r>
          </a:p>
          <a:p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10</a:t>
            </a:fld>
            <a:endParaRPr lang="fr-CH" altLang="fr-FR"/>
          </a:p>
        </p:txBody>
      </p:sp>
      <p:pic>
        <p:nvPicPr>
          <p:cNvPr id="7170" name="Picture 2" descr="\\infra.vs.ch\dfs\SCA-DLW\ALL\P01_INFORMATION_COMMUNICATION\INTERNET\Nouveau site\photos\Flavescence dorée\Flavescence dorée - Bois noir\IMG_3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64" y="836712"/>
            <a:ext cx="3456384" cy="518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8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11</a:t>
            </a:fld>
            <a:endParaRPr lang="fr-CH" altLang="fr-FR"/>
          </a:p>
        </p:txBody>
      </p:sp>
      <p:pic>
        <p:nvPicPr>
          <p:cNvPr id="8194" name="Picture 2" descr="\\infra.vs.ch\dfs\SCA-DLW\ALL\P01_INFORMATION_COMMUNICATION\INTERNET\Nouveau site\photos\Flavescence dorée\Flavescence dorée - Bois noir\IMG_3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6348465" cy="42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743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12</a:t>
            </a:fld>
            <a:endParaRPr lang="fr-CH" altLang="fr-FR"/>
          </a:p>
        </p:txBody>
      </p:sp>
      <p:pic>
        <p:nvPicPr>
          <p:cNvPr id="9218" name="Picture 2" descr="\\infra.vs.ch\dfs\SCA-DLW\ALL\P01_INFORMATION_COMMUNICATION\INTERNET\Nouveau site\photos\Flavescence dorée\Flavescence dorée - Bois noir\IMG_3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996035" cy="46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046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13</a:t>
            </a:fld>
            <a:endParaRPr lang="fr-CH" altLang="fr-FR"/>
          </a:p>
        </p:txBody>
      </p:sp>
      <p:pic>
        <p:nvPicPr>
          <p:cNvPr id="10242" name="Picture 2" descr="\\infra.vs.ch\dfs\SCA-DLW\ALL\P01_INFORMATION_COMMUNICATION\INTERNET\Nouveau site\photos\Flavescence dorée\Flavescence dorée - Bois noir\IMG_3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852521" cy="456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278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14</a:t>
            </a:fld>
            <a:endParaRPr lang="fr-CH" altLang="fr-FR"/>
          </a:p>
        </p:txBody>
      </p:sp>
      <p:pic>
        <p:nvPicPr>
          <p:cNvPr id="11266" name="Picture 2" descr="\\infra.vs.ch\dfs\SCA-DLW\ALL\P01_INFORMATION_COMMUNICATION\INTERNET\Nouveau site\photos\Flavescence dorée\Flavescence dorée - Bois noir\IMG_3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4807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787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15</a:t>
            </a:fld>
            <a:endParaRPr lang="fr-CH" altLang="fr-FR"/>
          </a:p>
        </p:txBody>
      </p:sp>
      <p:pic>
        <p:nvPicPr>
          <p:cNvPr id="12290" name="Picture 2" descr="\\infra.vs.ch\dfs\SCA-DLW\ALL\P01_INFORMATION_COMMUNICATION\INTERNET\Nouveau site\photos\Flavescence dorée\Flavescence dorée - Bois noir\IMG_3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326436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862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16</a:t>
            </a:fld>
            <a:endParaRPr lang="fr-CH" altLang="fr-FR"/>
          </a:p>
        </p:txBody>
      </p:sp>
      <p:pic>
        <p:nvPicPr>
          <p:cNvPr id="13314" name="Picture 2" descr="\\infra.vs.ch\dfs\SCA-DLW\ALL\P01_INFORMATION_COMMUNICATION\INTERNET\Nouveau site\photos\Flavescence dorée\Flavescence dorée - Bois noir\IMG_3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3456384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532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17</a:t>
            </a:fld>
            <a:endParaRPr lang="fr-CH" altLang="fr-FR"/>
          </a:p>
        </p:txBody>
      </p:sp>
      <p:pic>
        <p:nvPicPr>
          <p:cNvPr id="14338" name="Picture 2" descr="\\infra.vs.ch\dfs\SCA-DLW\ALL\P01_INFORMATION_COMMUNICATION\INTERNET\Nouveau site\photos\Flavescence dorée\Flavescence dorée - Bois noir\IMG_3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456477" cy="430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315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18</a:t>
            </a:fld>
            <a:endParaRPr lang="fr-CH" altLang="fr-FR"/>
          </a:p>
        </p:txBody>
      </p:sp>
      <p:pic>
        <p:nvPicPr>
          <p:cNvPr id="15362" name="Picture 2" descr="\\infra.vs.ch\dfs\SCA-DLW\ALL\P01_INFORMATION_COMMUNICATION\INTERNET\Nouveau site\photos\Flavescence dorée\Flavescence dorée - Bois noir\IMG_3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4"/>
            <a:ext cx="3384376" cy="50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615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19</a:t>
            </a:fld>
            <a:endParaRPr lang="fr-CH" altLang="fr-FR"/>
          </a:p>
        </p:txBody>
      </p:sp>
      <p:pic>
        <p:nvPicPr>
          <p:cNvPr id="16386" name="Picture 2" descr="\\infra.vs.ch\dfs\SCA-DLW\ALL\P01_INFORMATION_COMMUNICATION\INTERNET\Nouveau site\photos\Flavescence dorée\Flavescence dorée - Bois noir\IMG_3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19872"/>
            <a:ext cx="3456384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589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2</a:t>
            </a:fld>
            <a:endParaRPr lang="fr-CH" altLang="fr-FR"/>
          </a:p>
        </p:txBody>
      </p:sp>
      <p:sp>
        <p:nvSpPr>
          <p:cNvPr id="6" name="AutoShape 8" descr="RÃ©sultat de recherche d'images pour &quot;label naturapla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0" name="AutoShape 10" descr="RÃ©sultat de recherche d'images pour &quot;label naturaplan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3" name="AutoShape 2" descr="Résultat de recherche d'images pour &quot;heidi migros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7" name="AutoShape 4" descr="Résultat de recherche d'images pour &quot;heidi migros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9" name="AutoShape 6" descr="Résultat de recherche d'images pour &quot;heidi migros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052736"/>
            <a:ext cx="3939902" cy="52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20</a:t>
            </a:fld>
            <a:endParaRPr lang="fr-CH" altLang="fr-FR"/>
          </a:p>
        </p:txBody>
      </p:sp>
      <p:pic>
        <p:nvPicPr>
          <p:cNvPr id="17410" name="Picture 2" descr="\\infra.vs.ch\dfs\SCA-DLW\ALL\P01_INFORMATION_COMMUNICATION\INTERNET\Nouveau site\photos\Flavescence dorée\Flavescence dorée - Bois noir\IMG_38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523" y="908720"/>
            <a:ext cx="3632243" cy="544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595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21</a:t>
            </a:fld>
            <a:endParaRPr lang="fr-CH" altLang="fr-FR"/>
          </a:p>
        </p:txBody>
      </p:sp>
      <p:pic>
        <p:nvPicPr>
          <p:cNvPr id="18434" name="Picture 2" descr="\\infra.vs.ch\dfs\SCA-DLW\ALL\P01_INFORMATION_COMMUNICATION\INTERNET\Nouveau site\photos\Flavescence dorée\Flavescence dorée - Bois noir\IMG_5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4"/>
            <a:ext cx="3456384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492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22</a:t>
            </a:fld>
            <a:endParaRPr lang="fr-CH" altLang="fr-FR"/>
          </a:p>
        </p:txBody>
      </p:sp>
      <p:pic>
        <p:nvPicPr>
          <p:cNvPr id="19458" name="Picture 2" descr="\\infra.vs.ch\dfs\SCA-DLW\ALL\P01_INFORMATION_COMMUNICATION\INTERNET\Nouveau site\photos\Flavescence dorée\Flavescence dorée - Bois noir\IMG_5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561662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092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23</a:t>
            </a:fld>
            <a:endParaRPr lang="fr-CH" altLang="fr-FR"/>
          </a:p>
        </p:txBody>
      </p:sp>
      <p:pic>
        <p:nvPicPr>
          <p:cNvPr id="20482" name="Picture 2" descr="\\infra.vs.ch\dfs\SCA-DLW\ALL\P01_INFORMATION_COMMUNICATION\INTERNET\Nouveau site\photos\Flavescence dorée\Flavescence dorée - Bois noir\IMG_5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87827"/>
            <a:ext cx="5688631" cy="3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90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7008282" cy="5256212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3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67010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008282" cy="5256212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4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43587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5</a:t>
            </a:fld>
            <a:endParaRPr lang="fr-CH" altLang="fr-FR"/>
          </a:p>
        </p:txBody>
      </p:sp>
      <p:pic>
        <p:nvPicPr>
          <p:cNvPr id="2050" name="Picture 2" descr="\\infra.vs.ch\dfs\SCA-DLW\ALL\P01_INFORMATION_COMMUNICATION\INTERNET\Nouveau site\photos\Flavescence dorée\Flavescence dorée - Bois noir\BN_blanc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242050" cy="46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93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6</a:t>
            </a:fld>
            <a:endParaRPr lang="fr-CH" altLang="fr-FR"/>
          </a:p>
        </p:txBody>
      </p:sp>
      <p:pic>
        <p:nvPicPr>
          <p:cNvPr id="3074" name="Picture 2" descr="\\infra.vs.ch\dfs\SCA-DLW\ALL\P01_INFORMATION_COMMUNICATION\INTERNET\Nouveau site\photos\Flavescence dorée\Flavescence dorée - Bois noir\IMG_0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350475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78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7</a:t>
            </a:fld>
            <a:endParaRPr lang="fr-CH" altLang="fr-FR"/>
          </a:p>
        </p:txBody>
      </p:sp>
      <p:pic>
        <p:nvPicPr>
          <p:cNvPr id="4098" name="Picture 2" descr="\\infra.vs.ch\dfs\SCA-DLW\ALL\P01_INFORMATION_COMMUNICATION\INTERNET\Nouveau site\photos\Flavescence dorée\Flavescence dorée - Bois noir\IMG_0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120680" cy="408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147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8</a:t>
            </a:fld>
            <a:endParaRPr lang="fr-CH" altLang="fr-FR"/>
          </a:p>
        </p:txBody>
      </p:sp>
      <p:pic>
        <p:nvPicPr>
          <p:cNvPr id="5122" name="Picture 2" descr="\\infra.vs.ch\dfs\SCA-DLW\ALL\P01_INFORMATION_COMMUNICATION\INTERNET\Nouveau site\photos\Flavescence dorée\Flavescence dorée - Bois noir\IMG_1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120680" cy="408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938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 altLang="fr-FR" smtClean="0"/>
              <a:t>Service de l’agriculture</a:t>
            </a:r>
            <a:endParaRPr lang="fr-CH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B40CC-B784-46AB-96F9-BC0CEA9CFFBF}" type="slidenum">
              <a:rPr lang="fr-CH" altLang="fr-FR" smtClean="0"/>
              <a:pPr/>
              <a:t>9</a:t>
            </a:fld>
            <a:endParaRPr lang="fr-CH" altLang="fr-FR"/>
          </a:p>
        </p:txBody>
      </p:sp>
      <p:pic>
        <p:nvPicPr>
          <p:cNvPr id="6146" name="Picture 2" descr="\\infra.vs.ch\dfs\SCA-DLW\ALL\P01_INFORMATION_COMMUNICATION\INTERNET\Nouveau site\photos\Flavescence dorée\Flavescence dorée - Bois noir\IMG_1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120680" cy="40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314905"/>
      </p:ext>
    </p:extLst>
  </p:cSld>
  <p:clrMapOvr>
    <a:masterClrMapping/>
  </p:clrMapOvr>
</p:sld>
</file>

<file path=ppt/theme/theme1.xml><?xml version="1.0" encoding="utf-8"?>
<a:theme xmlns:a="http://schemas.openxmlformats.org/drawingml/2006/main" name="PPT -planphyto">
  <a:themeElements>
    <a:clrScheme name="Pré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é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é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é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é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é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é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é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é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é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é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é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é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é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-planphyto</Template>
  <TotalTime>911</TotalTime>
  <Words>99</Words>
  <Application>Microsoft Office PowerPoint</Application>
  <PresentationFormat>Affichage à l'écran (4:3)</PresentationFormat>
  <Paragraphs>48</Paragraphs>
  <Slides>23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PPT -planphyto</vt:lpstr>
      <vt:lpstr>Conception personnalisée</vt:lpstr>
      <vt:lpstr>1_Conception personnalisée</vt:lpstr>
      <vt:lpstr>Flavescence dorée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Etat du Valais / Staat Wallis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SCI</dc:creator>
  <cp:lastModifiedBy>SCI</cp:lastModifiedBy>
  <cp:revision>151</cp:revision>
  <cp:lastPrinted>2018-09-12T05:40:30Z</cp:lastPrinted>
  <dcterms:created xsi:type="dcterms:W3CDTF">2018-08-29T09:01:52Z</dcterms:created>
  <dcterms:modified xsi:type="dcterms:W3CDTF">2018-09-18T08:49:48Z</dcterms:modified>
</cp:coreProperties>
</file>