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50" r:id="rId2"/>
    <p:sldMasterId id="2147483651" r:id="rId3"/>
  </p:sldMasterIdLst>
  <p:notesMasterIdLst>
    <p:notesMasterId r:id="rId7"/>
  </p:notesMasterIdLst>
  <p:handoutMasterIdLst>
    <p:handoutMasterId r:id="rId8"/>
  </p:handoutMasterIdLst>
  <p:sldIdLst>
    <p:sldId id="256" r:id="rId4"/>
    <p:sldId id="258" r:id="rId5"/>
    <p:sldId id="259" r:id="rId6"/>
  </p:sldIdLst>
  <p:sldSz cx="9144000" cy="6858000" type="screen4x3"/>
  <p:notesSz cx="6797675" cy="9926638"/>
  <p:defaultTextStyle>
    <a:defPPr>
      <a:defRPr lang="fr-CH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33"/>
    <a:srgbClr val="4D4D4D"/>
    <a:srgbClr val="E128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63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CH" altLang="fr-FR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fr-CH" altLang="fr-FR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CH" altLang="fr-FR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4EF50D8-C9CE-43A7-9F23-F249FB70789B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42046690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CH" altLang="fr-FR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fr-CH" altLang="fr-FR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H" altLang="fr-FR" smtClean="0"/>
              <a:t>Cliquez pour modifier les styles du texte du masque</a:t>
            </a:r>
          </a:p>
          <a:p>
            <a:pPr lvl="1"/>
            <a:r>
              <a:rPr lang="fr-CH" altLang="fr-FR" smtClean="0"/>
              <a:t>Deuxième niveau</a:t>
            </a:r>
          </a:p>
          <a:p>
            <a:pPr lvl="2"/>
            <a:r>
              <a:rPr lang="fr-CH" altLang="fr-FR" smtClean="0"/>
              <a:t>Troisième niveau</a:t>
            </a:r>
          </a:p>
          <a:p>
            <a:pPr lvl="3"/>
            <a:r>
              <a:rPr lang="fr-CH" altLang="fr-FR" smtClean="0"/>
              <a:t>Quatrième niveau</a:t>
            </a:r>
          </a:p>
          <a:p>
            <a:pPr lvl="4"/>
            <a:r>
              <a:rPr lang="fr-CH" altLang="fr-FR" smtClean="0"/>
              <a:t>Cinquième niveau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CH" altLang="fr-FR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BE94D8C-0EDF-4392-AEA0-65091EEB1C18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2763474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61913"/>
            <a:ext cx="9151938" cy="342900"/>
          </a:xfrm>
          <a:prstGeom prst="rect">
            <a:avLst/>
          </a:prstGeom>
          <a:gradFill rotWithShape="1">
            <a:gsLst>
              <a:gs pos="0">
                <a:srgbClr val="4D4D4D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3333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CH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684213" y="1683211"/>
            <a:ext cx="7772400" cy="1034129"/>
          </a:xfrm>
          <a:ln w="57150">
            <a:solidFill>
              <a:srgbClr val="4D4D4D"/>
            </a:solidFill>
            <a:miter lim="800000"/>
            <a:headEnd/>
            <a:tailEnd/>
          </a:ln>
        </p:spPr>
        <p:txBody>
          <a:bodyPr/>
          <a:lstStyle>
            <a:lvl1pPr algn="ctr">
              <a:lnSpc>
                <a:spcPct val="170000"/>
              </a:lnSpc>
              <a:defRPr sz="3600" baseline="0"/>
            </a:lvl1pPr>
          </a:lstStyle>
          <a:p>
            <a:pPr lvl="0"/>
            <a:r>
              <a:rPr lang="fr-FR" altLang="fr-FR" noProof="0" dirty="0" smtClean="0"/>
              <a:t>Nouveau plan phytosanitaire</a:t>
            </a:r>
            <a:endParaRPr lang="fr-CH" altLang="fr-FR" noProof="0" dirty="0" smtClean="0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371600" y="3836988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baseline="0"/>
            </a:lvl1pPr>
          </a:lstStyle>
          <a:p>
            <a:pPr lvl="0"/>
            <a:r>
              <a:rPr lang="fr-FR" altLang="fr-FR" noProof="0" dirty="0" smtClean="0"/>
              <a:t>Service de l’agriculture</a:t>
            </a:r>
          </a:p>
          <a:p>
            <a:pPr lvl="0"/>
            <a:r>
              <a:rPr lang="fr-FR" altLang="fr-FR" noProof="0" dirty="0" smtClean="0"/>
              <a:t>Chambre valaisanne d’agriculture</a:t>
            </a:r>
          </a:p>
          <a:p>
            <a:pPr lvl="0"/>
            <a:r>
              <a:rPr lang="fr-FR" altLang="fr-FR" noProof="0" smtClean="0"/>
              <a:t>Inteprofession </a:t>
            </a:r>
            <a:r>
              <a:rPr lang="fr-FR" altLang="fr-FR" noProof="0" dirty="0" smtClean="0"/>
              <a:t>de la vigne et du vin</a:t>
            </a:r>
          </a:p>
          <a:p>
            <a:pPr lvl="0"/>
            <a:r>
              <a:rPr lang="fr-FR" altLang="fr-FR" noProof="0" dirty="0" smtClean="0"/>
              <a:t>Interprofession des fruits et légumes</a:t>
            </a:r>
            <a:endParaRPr lang="fr-CH" altLang="fr-FR" noProof="0" dirty="0" smtClean="0"/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0" y="0"/>
            <a:ext cx="9151938" cy="125413"/>
          </a:xfrm>
          <a:prstGeom prst="rect">
            <a:avLst/>
          </a:prstGeom>
          <a:solidFill>
            <a:srgbClr val="E128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3333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CH"/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-7938" y="6534150"/>
            <a:ext cx="9151938" cy="323850"/>
          </a:xfrm>
          <a:prstGeom prst="rect">
            <a:avLst/>
          </a:prstGeom>
          <a:gradFill rotWithShape="1">
            <a:gsLst>
              <a:gs pos="0">
                <a:srgbClr val="4D4D4D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3333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CH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558800" y="6740525"/>
            <a:ext cx="8585200" cy="125413"/>
          </a:xfrm>
          <a:prstGeom prst="rect">
            <a:avLst/>
          </a:prstGeom>
          <a:solidFill>
            <a:srgbClr val="E128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3333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CH"/>
          </a:p>
        </p:txBody>
      </p:sp>
      <p:pic>
        <p:nvPicPr>
          <p:cNvPr id="10248" name="Picture 8" descr="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4863" y="6081713"/>
            <a:ext cx="701675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2" name="Picture 12" descr="label Valaisex CMJ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6127750"/>
            <a:ext cx="53975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0" y="6381750"/>
            <a:ext cx="20875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fr-FR" altLang="fr-FR"/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107950" y="6524625"/>
            <a:ext cx="1944688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CH" altLang="fr-FR" sz="900" b="1"/>
              <a:t>Service de l’agriculture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altLang="fr-FR"/>
              <a:t>Service de l’agriculture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E599C63-0CB9-45C4-936A-EA625F29972B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42556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84975" y="215900"/>
            <a:ext cx="2108200" cy="616585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15900"/>
            <a:ext cx="6175375" cy="616585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altLang="fr-FR"/>
              <a:t>Service de l’agriculture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4FFA4C0-7315-4D2D-A66E-65037F1FF221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16255391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Modifiez le style des sous-titres du masque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H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altLang="fr-FR"/>
              <a:t>Nom de la diapositive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083B1F-396F-48DE-958A-2E28FACD35A9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29978829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H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altLang="fr-FR"/>
              <a:t>Nom de la diapositive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51C558-DA2C-43A4-8A22-B893B6C6B82C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41886595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H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altLang="fr-FR"/>
              <a:t>Nom de la diapositive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CB3A02-277A-48DD-92C0-ABDB8EB3C20C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25729118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H" alt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altLang="fr-FR"/>
              <a:t>Nom de la diapositive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C99529-3738-4A23-8157-93AF46350CE1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16445407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H" alt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altLang="fr-FR"/>
              <a:t>Nom de la diapositive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8F852A-1EEB-4E86-8C04-709F9C3617A4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10407953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H" alt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altLang="fr-FR"/>
              <a:t>Nom de la diapositive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CD3740-E2DB-4C0D-8337-B2F496FBF10F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9269482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H" alt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altLang="fr-FR"/>
              <a:t>Nom de la diapositive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8AEEF9-4C37-45A6-8C18-5DFAE869BA8F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40702115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H" alt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altLang="fr-FR"/>
              <a:t>Nom de la diapositive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14BA00-EF19-4DB9-863C-0DB14C52F74B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4034803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 dirty="0" smtClean="0"/>
              <a:t>Plan </a:t>
            </a:r>
          </a:p>
          <a:p>
            <a:pPr lvl="0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CH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altLang="fr-FR"/>
              <a:t>Service de l’agriculture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80B40CC-B784-46AB-96F9-BC0CEA9CFFBF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3610029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H" alt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altLang="fr-FR"/>
              <a:t>Nom de la diapositive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42984D-C8E5-4809-85D0-BC371C61CE58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24986056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H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altLang="fr-FR"/>
              <a:t>Nom de la diapositive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3C6730-BDC1-456D-9044-D98C49C920A6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5803733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H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altLang="fr-FR"/>
              <a:t>Nom de la diapositive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A2AAFA-DA6F-4ADF-8BDB-2A0F347FCBF6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39390080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Modifiez le style des sous-titres du masque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H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altLang="fr-FR"/>
              <a:t>Nom de la diapositive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52039F-B604-4FE9-A7DD-B83E2892118C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168160397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H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altLang="fr-FR"/>
              <a:t>Nom de la diapositive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A81D6B-D4F0-46A4-BF0E-1590744107BC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106940427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H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altLang="fr-FR"/>
              <a:t>Nom de la diapositive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29DC4E-7E53-4416-AB26-F589210683B7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6123263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H" alt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altLang="fr-FR"/>
              <a:t>Nom de la diapositive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C067EE-728B-47AA-8271-9031D0C5465E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237967478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H" alt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altLang="fr-FR"/>
              <a:t>Nom de la diapositive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3C30E2-0FCD-4FB6-8636-2E61EBEC8A24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100101789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H" alt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altLang="fr-FR"/>
              <a:t>Nom de la diapositive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DD9B5F-5F43-4E36-BC56-AE3C420DA9B3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368182292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H" alt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altLang="fr-FR"/>
              <a:t>Nom de la diapositive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0CC904-A02C-4418-A15A-86B4B317F4C3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902092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altLang="fr-FR"/>
              <a:t>Service de l’agriculture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4A50193-F962-4CC1-961F-056349DF07BF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23627919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H" alt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altLang="fr-FR"/>
              <a:t>Nom de la diapositive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9F5195-52A5-46AD-B832-C3AC9F8A80E2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138055273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H" alt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altLang="fr-FR"/>
              <a:t>Nom de la diapositive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997464-A200-466A-A373-81625BE27540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53487938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H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altLang="fr-FR"/>
              <a:t>Nom de la diapositive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54F6E8-9329-4060-B3E9-974252E13D6D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272285742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H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altLang="fr-FR"/>
              <a:t>Nom de la diapositive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4E53DB-6C99-4464-96DC-B8D76E6B4CBE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474289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68313" y="1125538"/>
            <a:ext cx="4135437" cy="5256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756150" y="1125538"/>
            <a:ext cx="4137025" cy="5256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altLang="fr-FR"/>
              <a:t>Service de l’agriculture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B034FCC-EDB2-4B66-98AF-BA5BAFDB491E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1401088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altLang="fr-FR"/>
              <a:t>Service de l’agriculture</a:t>
            </a: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8BC1930-1648-4C3D-86FE-3B8B4FEE7039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2906009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altLang="fr-FR"/>
              <a:t>Service de l’agriculture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663CA3F-7251-4A5D-84CB-5513C6A15CD9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3299635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altLang="fr-FR"/>
              <a:t>Service de l’agriculture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B7836CD-B38B-477A-80A3-383C312ED1B9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3245749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altLang="fr-FR"/>
              <a:t>Service de l’agriculture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77E227A-7D43-4EFB-BF37-57C5E18AF957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2090466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altLang="fr-FR"/>
              <a:t>Service de l’agriculture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EF55003-B3D5-48FF-A135-C73DCAFDBDE9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3325489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61913"/>
            <a:ext cx="9151938" cy="342900"/>
          </a:xfrm>
          <a:prstGeom prst="rect">
            <a:avLst/>
          </a:prstGeom>
          <a:gradFill rotWithShape="1">
            <a:gsLst>
              <a:gs pos="0">
                <a:srgbClr val="5F5F5F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3333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CH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15900"/>
            <a:ext cx="84359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CH" alt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125538"/>
            <a:ext cx="8424862" cy="5256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H" altLang="fr-FR" smtClean="0"/>
              <a:t>Cliquez pour modifier les styles </a:t>
            </a:r>
          </a:p>
          <a:p>
            <a:pPr lvl="1"/>
            <a:r>
              <a:rPr lang="fr-CH" altLang="fr-FR" smtClean="0"/>
              <a:t>Deuxième niveau</a:t>
            </a:r>
          </a:p>
          <a:p>
            <a:pPr lvl="2"/>
            <a:r>
              <a:rPr lang="fr-CH" altLang="fr-FR" smtClean="0"/>
              <a:t>Troisième niveau</a:t>
            </a:r>
          </a:p>
          <a:p>
            <a:pPr lvl="3"/>
            <a:r>
              <a:rPr lang="fr-CH" altLang="fr-FR" smtClean="0"/>
              <a:t>Quatrième niveau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51938" cy="125413"/>
          </a:xfrm>
          <a:prstGeom prst="rect">
            <a:avLst/>
          </a:prstGeom>
          <a:solidFill>
            <a:srgbClr val="E128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3333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CH"/>
          </a:p>
        </p:txBody>
      </p:sp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-7938" y="6534150"/>
            <a:ext cx="9151938" cy="323850"/>
          </a:xfrm>
          <a:prstGeom prst="rect">
            <a:avLst/>
          </a:prstGeom>
          <a:gradFill rotWithShape="1">
            <a:gsLst>
              <a:gs pos="0">
                <a:srgbClr val="4D4D4D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3333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CH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76250" y="6521450"/>
            <a:ext cx="76168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r>
              <a:rPr lang="fr-CH" altLang="fr-FR"/>
              <a:t>Service de l’agriculture</a:t>
            </a:r>
          </a:p>
        </p:txBody>
      </p:sp>
      <p:sp>
        <p:nvSpPr>
          <p:cNvPr id="1043" name="Rectangle 19"/>
          <p:cNvSpPr>
            <a:spLocks noChangeArrowheads="1"/>
          </p:cNvSpPr>
          <p:nvPr/>
        </p:nvSpPr>
        <p:spPr bwMode="auto">
          <a:xfrm>
            <a:off x="558800" y="6740525"/>
            <a:ext cx="8585200" cy="125413"/>
          </a:xfrm>
          <a:prstGeom prst="rect">
            <a:avLst/>
          </a:prstGeom>
          <a:solidFill>
            <a:srgbClr val="E128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3333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CH"/>
          </a:p>
        </p:txBody>
      </p:sp>
      <p:pic>
        <p:nvPicPr>
          <p:cNvPr id="1044" name="Picture 20" descr="logo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6450" y="6083300"/>
            <a:ext cx="701675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61925" y="6681788"/>
            <a:ext cx="431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000"/>
            </a:lvl1pPr>
          </a:lstStyle>
          <a:p>
            <a:fld id="{00196468-5B47-4A2F-BC1F-ADF4EC1E9142}" type="slidenum">
              <a:rPr lang="fr-CH" altLang="fr-FR"/>
              <a:pPr/>
              <a:t>‹N°›</a:t>
            </a:fld>
            <a:endParaRPr lang="fr-CH" altLang="fr-FR"/>
          </a:p>
        </p:txBody>
      </p:sp>
      <p:pic>
        <p:nvPicPr>
          <p:cNvPr id="1046" name="Picture 22" descr="label Valaisex CMJN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6161088"/>
            <a:ext cx="53975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E1282B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E1282B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E1282B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E1282B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E1282B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E1282B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E1282B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E1282B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E1282B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SzPct val="70000"/>
        <a:buBlip>
          <a:blip r:embed="rId15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•"/>
        <a:defRPr sz="2200">
          <a:solidFill>
            <a:srgbClr val="E1282B"/>
          </a:solidFill>
          <a:latin typeface="+mn-lt"/>
        </a:defRPr>
      </a:lvl2pPr>
      <a:lvl3pPr marL="1143000" indent="-220663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SzPct val="60000"/>
        <a:buBlip>
          <a:blip r:embed="rId16"/>
        </a:buBlip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CH" altLang="fr-FR" smtClean="0"/>
              <a:t>Cliquez pour modifier le style du titre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H" altLang="fr-FR" smtClean="0"/>
              <a:t>Cliquez pour modifier les styles du texte du masque</a:t>
            </a:r>
          </a:p>
          <a:p>
            <a:pPr lvl="1"/>
            <a:r>
              <a:rPr lang="fr-CH" altLang="fr-FR" smtClean="0"/>
              <a:t>Deuxième niveau</a:t>
            </a:r>
          </a:p>
          <a:p>
            <a:pPr lvl="2"/>
            <a:r>
              <a:rPr lang="fr-CH" altLang="fr-FR" smtClean="0"/>
              <a:t>Troisième niveau</a:t>
            </a:r>
          </a:p>
          <a:p>
            <a:pPr lvl="3"/>
            <a:r>
              <a:rPr lang="fr-CH" altLang="fr-FR" smtClean="0"/>
              <a:t>Quatrième niveau</a:t>
            </a:r>
          </a:p>
          <a:p>
            <a:pPr lvl="4"/>
            <a:r>
              <a:rPr lang="fr-CH" altLang="fr-FR" smtClean="0"/>
              <a:t>Cinquième niveau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fr-CH" altLang="fr-FR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fr-CH" altLang="fr-FR"/>
              <a:t>Nom de la diapositive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0DAB633-2E1D-49F1-9EBF-7E4A10D222F0}" type="slidenum">
              <a:rPr lang="fr-CH" altLang="fr-FR"/>
              <a:pPr/>
              <a:t>‹N°›</a:t>
            </a:fld>
            <a:endParaRPr lang="fr-CH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CH" altLang="fr-FR" smtClean="0"/>
              <a:t>Cliquez pour modifier le style du titre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H" altLang="fr-FR" smtClean="0"/>
              <a:t>Cliquez pour modifier les styles du texte du masque</a:t>
            </a:r>
          </a:p>
          <a:p>
            <a:pPr lvl="1"/>
            <a:r>
              <a:rPr lang="fr-CH" altLang="fr-FR" smtClean="0"/>
              <a:t>Deuxième niveau</a:t>
            </a:r>
          </a:p>
          <a:p>
            <a:pPr lvl="2"/>
            <a:r>
              <a:rPr lang="fr-CH" altLang="fr-FR" smtClean="0"/>
              <a:t>Troisième niveau</a:t>
            </a:r>
          </a:p>
          <a:p>
            <a:pPr lvl="3"/>
            <a:r>
              <a:rPr lang="fr-CH" altLang="fr-FR" smtClean="0"/>
              <a:t>Quatrième niveau</a:t>
            </a:r>
          </a:p>
          <a:p>
            <a:pPr lvl="4"/>
            <a:r>
              <a:rPr lang="fr-CH" altLang="fr-FR" smtClean="0"/>
              <a:t>Cinquième niveau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fr-CH" altLang="fr-FR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fr-CH" altLang="fr-FR"/>
              <a:t>Nom de la diapositive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8986422-5486-4BB8-B647-EE48F5CDE155}" type="slidenum">
              <a:rPr lang="fr-CH" altLang="fr-FR"/>
              <a:pPr/>
              <a:t>‹N°›</a:t>
            </a:fld>
            <a:endParaRPr lang="fr-CH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861111"/>
            <a:ext cx="7772400" cy="678327"/>
          </a:xfrm>
          <a:ln w="28575"/>
        </p:spPr>
        <p:txBody>
          <a:bodyPr/>
          <a:lstStyle/>
          <a:p>
            <a:pPr>
              <a:lnSpc>
                <a:spcPts val="5000"/>
              </a:lnSpc>
            </a:pPr>
            <a:r>
              <a:rPr lang="fr-CH" dirty="0" smtClean="0"/>
              <a:t>Cicadelle bubale</a:t>
            </a:r>
            <a:endParaRPr lang="fr-FR" altLang="fr-FR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640" y="3933056"/>
            <a:ext cx="6400800" cy="1752600"/>
          </a:xfrm>
        </p:spPr>
        <p:txBody>
          <a:bodyPr/>
          <a:lstStyle/>
          <a:p>
            <a:r>
              <a:rPr lang="fr-CH" dirty="0" smtClean="0"/>
              <a:t>Organismes de quarantaine</a:t>
            </a:r>
          </a:p>
          <a:p>
            <a:r>
              <a:rPr lang="fr-CH" dirty="0" smtClean="0"/>
              <a:t>Service </a:t>
            </a:r>
            <a:r>
              <a:rPr lang="fr-CH" dirty="0"/>
              <a:t>de l’agriculture</a:t>
            </a:r>
          </a:p>
          <a:p>
            <a:r>
              <a:rPr lang="fr-CH" dirty="0"/>
              <a:t>Etat du Valais</a:t>
            </a:r>
          </a:p>
          <a:p>
            <a:endParaRPr lang="fr-C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836712"/>
            <a:ext cx="8424862" cy="5256212"/>
          </a:xfrm>
        </p:spPr>
        <p:txBody>
          <a:bodyPr/>
          <a:lstStyle/>
          <a:p>
            <a:endParaRPr lang="fr-CH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CH" altLang="fr-FR" smtClean="0"/>
              <a:t>Service de l’agriculture</a:t>
            </a:r>
            <a:endParaRPr lang="fr-CH" alt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80B40CC-B784-46AB-96F9-BC0CEA9CFFBF}" type="slidenum">
              <a:rPr lang="fr-CH" altLang="fr-FR" smtClean="0"/>
              <a:pPr/>
              <a:t>2</a:t>
            </a:fld>
            <a:endParaRPr lang="fr-CH" altLang="fr-FR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47963"/>
            <a:ext cx="8435975" cy="654988"/>
          </a:xfrm>
          <a:ln w="28575"/>
        </p:spPr>
        <p:txBody>
          <a:bodyPr/>
          <a:lstStyle/>
          <a:p>
            <a:pPr>
              <a:lnSpc>
                <a:spcPts val="5000"/>
              </a:lnSpc>
            </a:pPr>
            <a:endParaRPr lang="fr-FR" altLang="fr-FR" dirty="0"/>
          </a:p>
        </p:txBody>
      </p:sp>
      <p:pic>
        <p:nvPicPr>
          <p:cNvPr id="1027" name="Picture 3" descr="\\infra.vs.ch\dfs\SCA-DLW\ALL\P01_INFORMATION_COMMUNICATION\INTERNET\Nouveau site\photos\Flavescence dorée\Ne pas confondre\Cicadelle bubale\Cicadelle_Bubale_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052736"/>
            <a:ext cx="3272204" cy="4908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4854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CH" altLang="fr-FR" smtClean="0"/>
              <a:t>Service de l’agriculture</a:t>
            </a:r>
            <a:endParaRPr lang="fr-CH" alt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80B40CC-B784-46AB-96F9-BC0CEA9CFFBF}" type="slidenum">
              <a:rPr lang="fr-CH" altLang="fr-FR" smtClean="0"/>
              <a:pPr/>
              <a:t>3</a:t>
            </a:fld>
            <a:endParaRPr lang="fr-CH" altLang="fr-FR"/>
          </a:p>
        </p:txBody>
      </p:sp>
      <p:pic>
        <p:nvPicPr>
          <p:cNvPr id="6" name="Picture 2" descr="\\infra.vs.ch\dfs\SCA-DLW\ALL\P01_INFORMATION_COMMUNICATION\INTERNET\Nouveau site\photos\Flavescence dorée\Ne pas confondre\Cicadelle bubale\Cicadelle_Bubale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908720"/>
            <a:ext cx="3502759" cy="5256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7672524"/>
      </p:ext>
    </p:extLst>
  </p:cSld>
  <p:clrMapOvr>
    <a:masterClrMapping/>
  </p:clrMapOvr>
</p:sld>
</file>

<file path=ppt/theme/theme1.xml><?xml version="1.0" encoding="utf-8"?>
<a:theme xmlns:a="http://schemas.openxmlformats.org/drawingml/2006/main" name="PPT -planphyto">
  <a:themeElements>
    <a:clrScheme name="Présentation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ésentation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ésentation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ésentation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ésentation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ésentation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ésentation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ésentation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ésentation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ésentation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ésentation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ésentation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ésentation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ésentation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onception personnalisée">
  <a:themeElements>
    <a:clrScheme name="Conception personnalisé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onception personnalisé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eption personnalisé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Conception personnalisée">
  <a:themeElements>
    <a:clrScheme name="1_Conception personnalisé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onception personnalisé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onception personnalisé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nception personnalisé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nception personnalisé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nception personnalisé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nception personnalisé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nception personnalisé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nception personnalisé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nception personnalisé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nception personnalisé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nception personnalisé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nception personnalisé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nception personnalisé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 -planphyto</Template>
  <TotalTime>897</TotalTime>
  <Words>19</Words>
  <Application>Microsoft Office PowerPoint</Application>
  <PresentationFormat>Affichage à l'écran (4:3)</PresentationFormat>
  <Paragraphs>8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3</vt:i4>
      </vt:variant>
      <vt:variant>
        <vt:lpstr>Titres des diapositives</vt:lpstr>
      </vt:variant>
      <vt:variant>
        <vt:i4>3</vt:i4>
      </vt:variant>
    </vt:vector>
  </HeadingPairs>
  <TitlesOfParts>
    <vt:vector size="6" baseType="lpstr">
      <vt:lpstr>PPT -planphyto</vt:lpstr>
      <vt:lpstr>Conception personnalisée</vt:lpstr>
      <vt:lpstr>1_Conception personnalisée</vt:lpstr>
      <vt:lpstr>Cicadelle bubale</vt:lpstr>
      <vt:lpstr>Présentation PowerPoint</vt:lpstr>
      <vt:lpstr>Présentation PowerPoint</vt:lpstr>
    </vt:vector>
  </TitlesOfParts>
  <Company>Etat du Valais / Staat Wallis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SCI</dc:creator>
  <cp:lastModifiedBy>SCI</cp:lastModifiedBy>
  <cp:revision>150</cp:revision>
  <cp:lastPrinted>2018-09-12T05:40:30Z</cp:lastPrinted>
  <dcterms:created xsi:type="dcterms:W3CDTF">2018-08-29T09:01:52Z</dcterms:created>
  <dcterms:modified xsi:type="dcterms:W3CDTF">2018-09-18T08:34:02Z</dcterms:modified>
</cp:coreProperties>
</file>