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755" r:id="rId4"/>
  </p:sldMasterIdLst>
  <p:notesMasterIdLst>
    <p:notesMasterId r:id="rId19"/>
  </p:notesMasterIdLst>
  <p:handoutMasterIdLst>
    <p:handoutMasterId r:id="rId20"/>
  </p:handoutMasterIdLst>
  <p:sldIdLst>
    <p:sldId id="4392" r:id="rId5"/>
    <p:sldId id="4411" r:id="rId6"/>
    <p:sldId id="4430" r:id="rId7"/>
    <p:sldId id="4403" r:id="rId8"/>
    <p:sldId id="4438" r:id="rId9"/>
    <p:sldId id="4437" r:id="rId10"/>
    <p:sldId id="4424" r:id="rId11"/>
    <p:sldId id="4394" r:id="rId12"/>
    <p:sldId id="4412" r:id="rId13"/>
    <p:sldId id="4397" r:id="rId14"/>
    <p:sldId id="4435" r:id="rId15"/>
    <p:sldId id="4400" r:id="rId16"/>
    <p:sldId id="4426" r:id="rId17"/>
    <p:sldId id="4431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1E6D29F-5C08-44B0-E5EE-9722759E5BF7}" name="Jean-Noël Saugy" initials="JNS" userId="S::jean-noel.saugy@fmv.ch::9ef3ca6a-aac5-49dc-8462-0aac4d29ce9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el FOURNIER" initials="JF" lastIdx="3" clrIdx="0">
    <p:extLst>
      <p:ext uri="{19B8F6BF-5375-455C-9EA6-DF929625EA0E}">
        <p15:presenceInfo xmlns:p15="http://schemas.microsoft.com/office/powerpoint/2012/main" userId="S-1-5-21-623505572-1301678141-20206299-5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FF00"/>
    <a:srgbClr val="003C69"/>
    <a:srgbClr val="5EB6E4"/>
    <a:srgbClr val="3B8FFF"/>
    <a:srgbClr val="FFFFFF"/>
    <a:srgbClr val="0070FF"/>
    <a:srgbClr val="FFC000"/>
    <a:srgbClr val="C00000"/>
    <a:srgbClr val="FF0000"/>
    <a:srgbClr val="1B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390D09-93E1-4CDB-9414-0318244F9CA6}" v="1" dt="2022-08-31T06:20:26.545"/>
    <p1510:client id="{7D8B94C0-1E42-4CD2-B97E-E015F756241E}" v="103" dt="2022-08-31T06:16:50.5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6" y="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36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Crettenand" userId="89f9a308-70bf-4259-8f44-877a791ecda1" providerId="ADAL" clId="{F8224A1E-6E23-4BBA-AD7E-6ADC4656B798}"/>
    <pc:docChg chg="modSld">
      <pc:chgData name="Steve Crettenand" userId="89f9a308-70bf-4259-8f44-877a791ecda1" providerId="ADAL" clId="{F8224A1E-6E23-4BBA-AD7E-6ADC4656B798}" dt="2022-02-11T12:59:28.688" v="3" actId="1076"/>
      <pc:docMkLst>
        <pc:docMk/>
      </pc:docMkLst>
      <pc:sldChg chg="addSp modSp mod">
        <pc:chgData name="Steve Crettenand" userId="89f9a308-70bf-4259-8f44-877a791ecda1" providerId="ADAL" clId="{F8224A1E-6E23-4BBA-AD7E-6ADC4656B798}" dt="2022-02-11T12:59:28.688" v="3" actId="1076"/>
        <pc:sldMkLst>
          <pc:docMk/>
          <pc:sldMk cId="1757786500" sldId="981"/>
        </pc:sldMkLst>
        <pc:picChg chg="add mod modCrop">
          <ac:chgData name="Steve Crettenand" userId="89f9a308-70bf-4259-8f44-877a791ecda1" providerId="ADAL" clId="{F8224A1E-6E23-4BBA-AD7E-6ADC4656B798}" dt="2022-02-11T12:59:28.688" v="3" actId="1076"/>
          <ac:picMkLst>
            <pc:docMk/>
            <pc:sldMk cId="1757786500" sldId="981"/>
            <ac:picMk id="10" creationId="{A58E69E9-0FB8-4B6F-97FF-F7D891B85F61}"/>
          </ac:picMkLst>
        </pc:picChg>
      </pc:sldChg>
    </pc:docChg>
  </pc:docChgLst>
  <pc:docChgLst>
    <pc:chgData name="Raoul Albrecht" userId="d132c7b8-2fa6-4e83-b7a6-db32e0aa492e" providerId="ADAL" clId="{ADFF86A4-3B6B-4A1D-8E35-AF977B9E63FD}"/>
    <pc:docChg chg="custSel addSld delSld modSld">
      <pc:chgData name="Raoul Albrecht" userId="d132c7b8-2fa6-4e83-b7a6-db32e0aa492e" providerId="ADAL" clId="{ADFF86A4-3B6B-4A1D-8E35-AF977B9E63FD}" dt="2022-08-07T15:37:03.445" v="81" actId="1076"/>
      <pc:docMkLst>
        <pc:docMk/>
      </pc:docMkLst>
      <pc:sldChg chg="modSp mod">
        <pc:chgData name="Raoul Albrecht" userId="d132c7b8-2fa6-4e83-b7a6-db32e0aa492e" providerId="ADAL" clId="{ADFF86A4-3B6B-4A1D-8E35-AF977B9E63FD}" dt="2022-07-03T11:21:17.605" v="31" actId="14100"/>
        <pc:sldMkLst>
          <pc:docMk/>
          <pc:sldMk cId="1542748788" sldId="1000"/>
        </pc:sldMkLst>
        <pc:spChg chg="mod">
          <ac:chgData name="Raoul Albrecht" userId="d132c7b8-2fa6-4e83-b7a6-db32e0aa492e" providerId="ADAL" clId="{ADFF86A4-3B6B-4A1D-8E35-AF977B9E63FD}" dt="2022-07-03T11:21:17.605" v="31" actId="14100"/>
          <ac:spMkLst>
            <pc:docMk/>
            <pc:sldMk cId="1542748788" sldId="1000"/>
            <ac:spMk id="3" creationId="{00000000-0000-0000-0000-000000000000}"/>
          </ac:spMkLst>
        </pc:spChg>
      </pc:sldChg>
      <pc:sldChg chg="addSp delSp modSp mod">
        <pc:chgData name="Raoul Albrecht" userId="d132c7b8-2fa6-4e83-b7a6-db32e0aa492e" providerId="ADAL" clId="{ADFF86A4-3B6B-4A1D-8E35-AF977B9E63FD}" dt="2022-07-03T11:24:18.005" v="80" actId="14100"/>
        <pc:sldMkLst>
          <pc:docMk/>
          <pc:sldMk cId="3258786837" sldId="1001"/>
        </pc:sldMkLst>
        <pc:spChg chg="add del mod">
          <ac:chgData name="Raoul Albrecht" userId="d132c7b8-2fa6-4e83-b7a6-db32e0aa492e" providerId="ADAL" clId="{ADFF86A4-3B6B-4A1D-8E35-AF977B9E63FD}" dt="2022-07-03T11:23:07.944" v="45"/>
          <ac:spMkLst>
            <pc:docMk/>
            <pc:sldMk cId="3258786837" sldId="1001"/>
            <ac:spMk id="18" creationId="{1994ACEB-9A09-FEA9-DDC4-F1AE8D6C1854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0" creationId="{B93BB933-6A06-4F1E-ACF9-354DB3EBE8DC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1" creationId="{13B8BA77-0187-4737-8AE3-D1162FEFF6BF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2" creationId="{B16149B0-572D-4BFC-A07F-BB9249195A96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3" creationId="{8B010B61-76BE-4F20-856E-64529A17B4D9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4" creationId="{978A3F9D-D5F8-4C8D-8077-3B53FEBC7EDB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5" creationId="{5CA14BBE-2AEE-410B-90B3-18F601C03685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6" creationId="{7B4741AB-3BE3-4792-96A4-8E00D233F35B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7" creationId="{65A4E7C9-55F4-45CF-A2AD-287E62D301E0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8" creationId="{F59024A6-4740-43DC-B601-390ADAB15AE2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29" creationId="{B729E651-7BF0-4523-9EA7-1E6264BD7F54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30" creationId="{43334BA3-B806-43D2-97DC-3F12B4BEDD63}"/>
          </ac:spMkLst>
        </pc:spChg>
        <pc:spChg chg="del">
          <ac:chgData name="Raoul Albrecht" userId="d132c7b8-2fa6-4e83-b7a6-db32e0aa492e" providerId="ADAL" clId="{ADFF86A4-3B6B-4A1D-8E35-AF977B9E63FD}" dt="2022-07-03T11:21:24.482" v="33" actId="478"/>
          <ac:spMkLst>
            <pc:docMk/>
            <pc:sldMk cId="3258786837" sldId="1001"/>
            <ac:spMk id="31" creationId="{8C62ED1C-C4E9-4B05-9086-11A088DA0582}"/>
          </ac:spMkLst>
        </pc:spChg>
        <pc:spChg chg="add del mod">
          <ac:chgData name="Raoul Albrecht" userId="d132c7b8-2fa6-4e83-b7a6-db32e0aa492e" providerId="ADAL" clId="{ADFF86A4-3B6B-4A1D-8E35-AF977B9E63FD}" dt="2022-07-03T11:23:07.944" v="45"/>
          <ac:spMkLst>
            <pc:docMk/>
            <pc:sldMk cId="3258786837" sldId="1001"/>
            <ac:spMk id="32" creationId="{363DC5EA-7A94-E5C0-A62A-3BF2B95E1E65}"/>
          </ac:spMkLst>
        </pc:spChg>
        <pc:spChg chg="add mod">
          <ac:chgData name="Raoul Albrecht" userId="d132c7b8-2fa6-4e83-b7a6-db32e0aa492e" providerId="ADAL" clId="{ADFF86A4-3B6B-4A1D-8E35-AF977B9E63FD}" dt="2022-07-03T11:23:23.255" v="64" actId="1036"/>
          <ac:spMkLst>
            <pc:docMk/>
            <pc:sldMk cId="3258786837" sldId="1001"/>
            <ac:spMk id="34" creationId="{5346C796-CBA3-AA1F-EFF7-48AFBEFA8362}"/>
          </ac:spMkLst>
        </pc:spChg>
        <pc:spChg chg="add mod">
          <ac:chgData name="Raoul Albrecht" userId="d132c7b8-2fa6-4e83-b7a6-db32e0aa492e" providerId="ADAL" clId="{ADFF86A4-3B6B-4A1D-8E35-AF977B9E63FD}" dt="2022-07-03T11:24:18.005" v="80" actId="14100"/>
          <ac:spMkLst>
            <pc:docMk/>
            <pc:sldMk cId="3258786837" sldId="1001"/>
            <ac:spMk id="35" creationId="{FC5A688A-5E6E-08BD-DB62-CA4BE562B5E0}"/>
          </ac:spMkLst>
        </pc:spChg>
        <pc:graphicFrameChg chg="del">
          <ac:chgData name="Raoul Albrecht" userId="d132c7b8-2fa6-4e83-b7a6-db32e0aa492e" providerId="ADAL" clId="{ADFF86A4-3B6B-4A1D-8E35-AF977B9E63FD}" dt="2022-07-03T11:21:21.374" v="32" actId="478"/>
          <ac:graphicFrameMkLst>
            <pc:docMk/>
            <pc:sldMk cId="3258786837" sldId="1001"/>
            <ac:graphicFrameMk id="19" creationId="{B8DFE8F6-4196-437D-A16C-15F0EAC207D7}"/>
          </ac:graphicFrameMkLst>
        </pc:graphicFrameChg>
        <pc:picChg chg="add del mod">
          <ac:chgData name="Raoul Albrecht" userId="d132c7b8-2fa6-4e83-b7a6-db32e0aa492e" providerId="ADAL" clId="{ADFF86A4-3B6B-4A1D-8E35-AF977B9E63FD}" dt="2022-07-03T11:23:07.944" v="45"/>
          <ac:picMkLst>
            <pc:docMk/>
            <pc:sldMk cId="3258786837" sldId="1001"/>
            <ac:picMk id="17" creationId="{BFA6A4D0-CE32-D222-DCE1-51B603969BB8}"/>
          </ac:picMkLst>
        </pc:picChg>
        <pc:picChg chg="add mod">
          <ac:chgData name="Raoul Albrecht" userId="d132c7b8-2fa6-4e83-b7a6-db32e0aa492e" providerId="ADAL" clId="{ADFF86A4-3B6B-4A1D-8E35-AF977B9E63FD}" dt="2022-07-03T11:23:23.255" v="64" actId="1036"/>
          <ac:picMkLst>
            <pc:docMk/>
            <pc:sldMk cId="3258786837" sldId="1001"/>
            <ac:picMk id="33" creationId="{17A3FB65-D05D-A933-13C2-4240237062ED}"/>
          </ac:picMkLst>
        </pc:picChg>
      </pc:sldChg>
      <pc:sldChg chg="addSp delSp modSp add mod">
        <pc:chgData name="Raoul Albrecht" userId="d132c7b8-2fa6-4e83-b7a6-db32e0aa492e" providerId="ADAL" clId="{ADFF86A4-3B6B-4A1D-8E35-AF977B9E63FD}" dt="2022-07-03T11:24:03.697" v="79" actId="20577"/>
        <pc:sldMkLst>
          <pc:docMk/>
          <pc:sldMk cId="1031539407" sldId="1002"/>
        </pc:sldMkLst>
        <pc:spChg chg="add mod">
          <ac:chgData name="Raoul Albrecht" userId="d132c7b8-2fa6-4e83-b7a6-db32e0aa492e" providerId="ADAL" clId="{ADFF86A4-3B6B-4A1D-8E35-AF977B9E63FD}" dt="2022-07-03T11:24:03.697" v="79" actId="20577"/>
          <ac:spMkLst>
            <pc:docMk/>
            <pc:sldMk cId="1031539407" sldId="1002"/>
            <ac:spMk id="7" creationId="{4B6A88BC-F0CA-4C43-5D5A-E361676E7574}"/>
          </ac:spMkLst>
        </pc:spChg>
        <pc:spChg chg="del">
          <ac:chgData name="Raoul Albrecht" userId="d132c7b8-2fa6-4e83-b7a6-db32e0aa492e" providerId="ADAL" clId="{ADFF86A4-3B6B-4A1D-8E35-AF977B9E63FD}" dt="2022-07-03T11:23:47.840" v="74" actId="478"/>
          <ac:spMkLst>
            <pc:docMk/>
            <pc:sldMk cId="1031539407" sldId="1002"/>
            <ac:spMk id="34" creationId="{5346C796-CBA3-AA1F-EFF7-48AFBEFA8362}"/>
          </ac:spMkLst>
        </pc:spChg>
        <pc:spChg chg="del">
          <ac:chgData name="Raoul Albrecht" userId="d132c7b8-2fa6-4e83-b7a6-db32e0aa492e" providerId="ADAL" clId="{ADFF86A4-3B6B-4A1D-8E35-AF977B9E63FD}" dt="2022-07-03T11:23:47.840" v="74" actId="478"/>
          <ac:spMkLst>
            <pc:docMk/>
            <pc:sldMk cId="1031539407" sldId="1002"/>
            <ac:spMk id="35" creationId="{FC5A688A-5E6E-08BD-DB62-CA4BE562B5E0}"/>
          </ac:spMkLst>
        </pc:spChg>
        <pc:picChg chg="del">
          <ac:chgData name="Raoul Albrecht" userId="d132c7b8-2fa6-4e83-b7a6-db32e0aa492e" providerId="ADAL" clId="{ADFF86A4-3B6B-4A1D-8E35-AF977B9E63FD}" dt="2022-07-03T11:23:47.840" v="74" actId="478"/>
          <ac:picMkLst>
            <pc:docMk/>
            <pc:sldMk cId="1031539407" sldId="1002"/>
            <ac:picMk id="33" creationId="{17A3FB65-D05D-A933-13C2-4240237062ED}"/>
          </ac:picMkLst>
        </pc:picChg>
      </pc:sldChg>
      <pc:sldChg chg="del">
        <pc:chgData name="Raoul Albrecht" userId="d132c7b8-2fa6-4e83-b7a6-db32e0aa492e" providerId="ADAL" clId="{ADFF86A4-3B6B-4A1D-8E35-AF977B9E63FD}" dt="2022-07-03T11:23:36.792" v="68" actId="47"/>
        <pc:sldMkLst>
          <pc:docMk/>
          <pc:sldMk cId="4086002787" sldId="1004"/>
        </pc:sldMkLst>
      </pc:sldChg>
      <pc:sldChg chg="del">
        <pc:chgData name="Raoul Albrecht" userId="d132c7b8-2fa6-4e83-b7a6-db32e0aa492e" providerId="ADAL" clId="{ADFF86A4-3B6B-4A1D-8E35-AF977B9E63FD}" dt="2022-07-03T11:23:36.412" v="67" actId="47"/>
        <pc:sldMkLst>
          <pc:docMk/>
          <pc:sldMk cId="1688394959" sldId="1005"/>
        </pc:sldMkLst>
      </pc:sldChg>
      <pc:sldChg chg="del">
        <pc:chgData name="Raoul Albrecht" userId="d132c7b8-2fa6-4e83-b7a6-db32e0aa492e" providerId="ADAL" clId="{ADFF86A4-3B6B-4A1D-8E35-AF977B9E63FD}" dt="2022-07-03T11:23:35.565" v="65" actId="47"/>
        <pc:sldMkLst>
          <pc:docMk/>
          <pc:sldMk cId="4202189801" sldId="1006"/>
        </pc:sldMkLst>
      </pc:sldChg>
      <pc:sldChg chg="del">
        <pc:chgData name="Raoul Albrecht" userId="d132c7b8-2fa6-4e83-b7a6-db32e0aa492e" providerId="ADAL" clId="{ADFF86A4-3B6B-4A1D-8E35-AF977B9E63FD}" dt="2022-07-03T11:23:36" v="66" actId="47"/>
        <pc:sldMkLst>
          <pc:docMk/>
          <pc:sldMk cId="936761942" sldId="1007"/>
        </pc:sldMkLst>
      </pc:sldChg>
      <pc:sldChg chg="del">
        <pc:chgData name="Raoul Albrecht" userId="d132c7b8-2fa6-4e83-b7a6-db32e0aa492e" providerId="ADAL" clId="{ADFF86A4-3B6B-4A1D-8E35-AF977B9E63FD}" dt="2022-07-03T11:23:37.817" v="70" actId="47"/>
        <pc:sldMkLst>
          <pc:docMk/>
          <pc:sldMk cId="378929580" sldId="1008"/>
        </pc:sldMkLst>
      </pc:sldChg>
      <pc:sldChg chg="del">
        <pc:chgData name="Raoul Albrecht" userId="d132c7b8-2fa6-4e83-b7a6-db32e0aa492e" providerId="ADAL" clId="{ADFF86A4-3B6B-4A1D-8E35-AF977B9E63FD}" dt="2022-07-03T11:23:39.631" v="71" actId="47"/>
        <pc:sldMkLst>
          <pc:docMk/>
          <pc:sldMk cId="1994531829" sldId="1009"/>
        </pc:sldMkLst>
      </pc:sldChg>
      <pc:sldChg chg="del">
        <pc:chgData name="Raoul Albrecht" userId="d132c7b8-2fa6-4e83-b7a6-db32e0aa492e" providerId="ADAL" clId="{ADFF86A4-3B6B-4A1D-8E35-AF977B9E63FD}" dt="2022-07-03T11:23:40.331" v="72" actId="47"/>
        <pc:sldMkLst>
          <pc:docMk/>
          <pc:sldMk cId="4173142509" sldId="1010"/>
        </pc:sldMkLst>
      </pc:sldChg>
      <pc:sldChg chg="del">
        <pc:chgData name="Raoul Albrecht" userId="d132c7b8-2fa6-4e83-b7a6-db32e0aa492e" providerId="ADAL" clId="{ADFF86A4-3B6B-4A1D-8E35-AF977B9E63FD}" dt="2022-07-03T11:23:37.243" v="69" actId="47"/>
        <pc:sldMkLst>
          <pc:docMk/>
          <pc:sldMk cId="1959911972" sldId="1011"/>
        </pc:sldMkLst>
      </pc:sldChg>
      <pc:sldChg chg="add del">
        <pc:chgData name="Raoul Albrecht" userId="d132c7b8-2fa6-4e83-b7a6-db32e0aa492e" providerId="ADAL" clId="{ADFF86A4-3B6B-4A1D-8E35-AF977B9E63FD}" dt="2022-07-03T11:22:32.603" v="39"/>
        <pc:sldMkLst>
          <pc:docMk/>
          <pc:sldMk cId="3792465012" sldId="4310"/>
        </pc:sldMkLst>
      </pc:sldChg>
      <pc:sldChg chg="modSp mod">
        <pc:chgData name="Raoul Albrecht" userId="d132c7b8-2fa6-4e83-b7a6-db32e0aa492e" providerId="ADAL" clId="{ADFF86A4-3B6B-4A1D-8E35-AF977B9E63FD}" dt="2022-08-07T15:37:03.445" v="81" actId="1076"/>
        <pc:sldMkLst>
          <pc:docMk/>
          <pc:sldMk cId="667190921" sldId="4392"/>
        </pc:sldMkLst>
        <pc:grpChg chg="mod">
          <ac:chgData name="Raoul Albrecht" userId="d132c7b8-2fa6-4e83-b7a6-db32e0aa492e" providerId="ADAL" clId="{ADFF86A4-3B6B-4A1D-8E35-AF977B9E63FD}" dt="2022-08-07T15:37:03.445" v="81" actId="1076"/>
          <ac:grpSpMkLst>
            <pc:docMk/>
            <pc:sldMk cId="667190921" sldId="4392"/>
            <ac:grpSpMk id="105" creationId="{4F4FCBBB-C346-5D40-D16A-5B5E943DA65E}"/>
          </ac:grpSpMkLst>
        </pc:grpChg>
      </pc:sldChg>
    </pc:docChg>
  </pc:docChgLst>
  <pc:docChgLst>
    <pc:chgData name="Raoul Albrecht" userId="d132c7b8-2fa6-4e83-b7a6-db32e0aa492e" providerId="ADAL" clId="{01541042-82D2-4F5E-820D-546664ECC9A4}"/>
    <pc:docChg chg="custSel modSld">
      <pc:chgData name="Raoul Albrecht" userId="d132c7b8-2fa6-4e83-b7a6-db32e0aa492e" providerId="ADAL" clId="{01541042-82D2-4F5E-820D-546664ECC9A4}" dt="2022-02-07T09:23:52.344" v="130" actId="20577"/>
      <pc:docMkLst>
        <pc:docMk/>
      </pc:docMkLst>
      <pc:sldChg chg="addSp delSp modSp mod">
        <pc:chgData name="Raoul Albrecht" userId="d132c7b8-2fa6-4e83-b7a6-db32e0aa492e" providerId="ADAL" clId="{01541042-82D2-4F5E-820D-546664ECC9A4}" dt="2022-02-07T09:23:52.344" v="130" actId="20577"/>
        <pc:sldMkLst>
          <pc:docMk/>
          <pc:sldMk cId="3687489735" sldId="263"/>
        </pc:sldMkLst>
        <pc:spChg chg="del mod">
          <ac:chgData name="Raoul Albrecht" userId="d132c7b8-2fa6-4e83-b7a6-db32e0aa492e" providerId="ADAL" clId="{01541042-82D2-4F5E-820D-546664ECC9A4}" dt="2022-02-07T09:22:52.024" v="120" actId="478"/>
          <ac:spMkLst>
            <pc:docMk/>
            <pc:sldMk cId="3687489735" sldId="263"/>
            <ac:spMk id="6" creationId="{38178898-10EB-42CA-8A92-A2315476F304}"/>
          </ac:spMkLst>
        </pc:spChg>
        <pc:spChg chg="add del mod">
          <ac:chgData name="Raoul Albrecht" userId="d132c7b8-2fa6-4e83-b7a6-db32e0aa492e" providerId="ADAL" clId="{01541042-82D2-4F5E-820D-546664ECC9A4}" dt="2022-02-07T09:22:56.084" v="121" actId="478"/>
          <ac:spMkLst>
            <pc:docMk/>
            <pc:sldMk cId="3687489735" sldId="263"/>
            <ac:spMk id="10" creationId="{06E96192-4A14-49C2-A65E-9115CB5084AA}"/>
          </ac:spMkLst>
        </pc:spChg>
        <pc:graphicFrameChg chg="add mod modGraphic">
          <ac:chgData name="Raoul Albrecht" userId="d132c7b8-2fa6-4e83-b7a6-db32e0aa492e" providerId="ADAL" clId="{01541042-82D2-4F5E-820D-546664ECC9A4}" dt="2022-02-07T09:23:52.344" v="130" actId="2057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</pc:docChg>
  </pc:docChgLst>
  <pc:docChgLst>
    <pc:chgData name="Florent Gauye" userId="11d4ec79-1aa7-4501-af66-fd58102cba90" providerId="ADAL" clId="{A410FAAB-050F-4FFE-86EB-5160FC573DA8}"/>
    <pc:docChg chg="modSld">
      <pc:chgData name="Florent Gauye" userId="11d4ec79-1aa7-4501-af66-fd58102cba90" providerId="ADAL" clId="{A410FAAB-050F-4FFE-86EB-5160FC573DA8}" dt="2022-07-26T06:09:17.456" v="15" actId="20577"/>
      <pc:docMkLst>
        <pc:docMk/>
      </pc:docMkLst>
      <pc:sldChg chg="modSp mod">
        <pc:chgData name="Florent Gauye" userId="11d4ec79-1aa7-4501-af66-fd58102cba90" providerId="ADAL" clId="{A410FAAB-050F-4FFE-86EB-5160FC573DA8}" dt="2022-07-26T06:09:17.456" v="15" actId="20577"/>
        <pc:sldMkLst>
          <pc:docMk/>
          <pc:sldMk cId="1404779891" sldId="4391"/>
        </pc:sldMkLst>
        <pc:spChg chg="mod">
          <ac:chgData name="Florent Gauye" userId="11d4ec79-1aa7-4501-af66-fd58102cba90" providerId="ADAL" clId="{A410FAAB-050F-4FFE-86EB-5160FC573DA8}" dt="2022-07-26T06:09:17.456" v="15" actId="20577"/>
          <ac:spMkLst>
            <pc:docMk/>
            <pc:sldMk cId="1404779891" sldId="4391"/>
            <ac:spMk id="15" creationId="{C6AE27E3-6750-94DC-532C-9A0257F46268}"/>
          </ac:spMkLst>
        </pc:spChg>
      </pc:sldChg>
      <pc:sldChg chg="modSp mod">
        <pc:chgData name="Florent Gauye" userId="11d4ec79-1aa7-4501-af66-fd58102cba90" providerId="ADAL" clId="{A410FAAB-050F-4FFE-86EB-5160FC573DA8}" dt="2022-07-26T06:09:02.923" v="7" actId="20577"/>
        <pc:sldMkLst>
          <pc:docMk/>
          <pc:sldMk cId="3482891485" sldId="4395"/>
        </pc:sldMkLst>
        <pc:spChg chg="mod">
          <ac:chgData name="Florent Gauye" userId="11d4ec79-1aa7-4501-af66-fd58102cba90" providerId="ADAL" clId="{A410FAAB-050F-4FFE-86EB-5160FC573DA8}" dt="2022-07-26T06:09:02.923" v="7" actId="20577"/>
          <ac:spMkLst>
            <pc:docMk/>
            <pc:sldMk cId="3482891485" sldId="4395"/>
            <ac:spMk id="15" creationId="{C6AE27E3-6750-94DC-532C-9A0257F46268}"/>
          </ac:spMkLst>
        </pc:spChg>
      </pc:sldChg>
    </pc:docChg>
  </pc:docChgLst>
  <pc:docChgLst>
    <pc:chgData name="Raoul Albrecht" userId="d132c7b8-2fa6-4e83-b7a6-db32e0aa492e" providerId="ADAL" clId="{38E549C1-F53D-4B0C-9DB5-DEBCD9832624}"/>
    <pc:docChg chg="custSel modSld">
      <pc:chgData name="Raoul Albrecht" userId="d132c7b8-2fa6-4e83-b7a6-db32e0aa492e" providerId="ADAL" clId="{38E549C1-F53D-4B0C-9DB5-DEBCD9832624}" dt="2022-05-22T18:17:54.622" v="82" actId="20577"/>
      <pc:docMkLst>
        <pc:docMk/>
      </pc:docMkLst>
      <pc:sldChg chg="modSp mod">
        <pc:chgData name="Raoul Albrecht" userId="d132c7b8-2fa6-4e83-b7a6-db32e0aa492e" providerId="ADAL" clId="{38E549C1-F53D-4B0C-9DB5-DEBCD9832624}" dt="2022-05-22T18:17:54.622" v="82" actId="20577"/>
        <pc:sldMkLst>
          <pc:docMk/>
          <pc:sldMk cId="1688394959" sldId="1005"/>
        </pc:sldMkLst>
        <pc:spChg chg="mod">
          <ac:chgData name="Raoul Albrecht" userId="d132c7b8-2fa6-4e83-b7a6-db32e0aa492e" providerId="ADAL" clId="{38E549C1-F53D-4B0C-9DB5-DEBCD9832624}" dt="2022-05-22T18:17:54.622" v="82" actId="20577"/>
          <ac:spMkLst>
            <pc:docMk/>
            <pc:sldMk cId="1688394959" sldId="1005"/>
            <ac:spMk id="4" creationId="{00000000-0000-0000-0000-000000000000}"/>
          </ac:spMkLst>
        </pc:spChg>
      </pc:sldChg>
      <pc:sldChg chg="addSp delSp modSp mod">
        <pc:chgData name="Raoul Albrecht" userId="d132c7b8-2fa6-4e83-b7a6-db32e0aa492e" providerId="ADAL" clId="{38E549C1-F53D-4B0C-9DB5-DEBCD9832624}" dt="2022-05-22T18:15:57.536" v="29" actId="1038"/>
        <pc:sldMkLst>
          <pc:docMk/>
          <pc:sldMk cId="936761942" sldId="1007"/>
        </pc:sldMkLst>
        <pc:spChg chg="mod">
          <ac:chgData name="Raoul Albrecht" userId="d132c7b8-2fa6-4e83-b7a6-db32e0aa492e" providerId="ADAL" clId="{38E549C1-F53D-4B0C-9DB5-DEBCD9832624}" dt="2022-05-22T18:11:07.863" v="16" actId="20577"/>
          <ac:spMkLst>
            <pc:docMk/>
            <pc:sldMk cId="936761942" sldId="1007"/>
            <ac:spMk id="3" creationId="{00000000-0000-0000-0000-000000000000}"/>
          </ac:spMkLst>
        </pc:spChg>
        <pc:spChg chg="mod">
          <ac:chgData name="Raoul Albrecht" userId="d132c7b8-2fa6-4e83-b7a6-db32e0aa492e" providerId="ADAL" clId="{38E549C1-F53D-4B0C-9DB5-DEBCD9832624}" dt="2022-05-22T18:15:57.536" v="29" actId="1038"/>
          <ac:spMkLst>
            <pc:docMk/>
            <pc:sldMk cId="936761942" sldId="1007"/>
            <ac:spMk id="16" creationId="{00000000-0000-0000-0000-000000000000}"/>
          </ac:spMkLst>
        </pc:spChg>
        <pc:picChg chg="del">
          <ac:chgData name="Raoul Albrecht" userId="d132c7b8-2fa6-4e83-b7a6-db32e0aa492e" providerId="ADAL" clId="{38E549C1-F53D-4B0C-9DB5-DEBCD9832624}" dt="2022-05-22T18:14:04.496" v="17" actId="478"/>
          <ac:picMkLst>
            <pc:docMk/>
            <pc:sldMk cId="936761942" sldId="1007"/>
            <ac:picMk id="7" creationId="{8688AB2D-E5EA-4DA1-A4AC-CFC7C41909CA}"/>
          </ac:picMkLst>
        </pc:picChg>
        <pc:picChg chg="add mod">
          <ac:chgData name="Raoul Albrecht" userId="d132c7b8-2fa6-4e83-b7a6-db32e0aa492e" providerId="ADAL" clId="{38E549C1-F53D-4B0C-9DB5-DEBCD9832624}" dt="2022-05-22T18:14:12.545" v="20" actId="1076"/>
          <ac:picMkLst>
            <pc:docMk/>
            <pc:sldMk cId="936761942" sldId="1007"/>
            <ac:picMk id="15" creationId="{6198D0C8-9548-4F86-A55F-6138B7BDFA8F}"/>
          </ac:picMkLst>
        </pc:picChg>
      </pc:sldChg>
      <pc:sldChg chg="modSp mod">
        <pc:chgData name="Raoul Albrecht" userId="d132c7b8-2fa6-4e83-b7a6-db32e0aa492e" providerId="ADAL" clId="{38E549C1-F53D-4B0C-9DB5-DEBCD9832624}" dt="2022-05-22T18:09:50.329" v="2" actId="14734"/>
        <pc:sldMkLst>
          <pc:docMk/>
          <pc:sldMk cId="4173142509" sldId="1010"/>
        </pc:sldMkLst>
        <pc:graphicFrameChg chg="modGraphic">
          <ac:chgData name="Raoul Albrecht" userId="d132c7b8-2fa6-4e83-b7a6-db32e0aa492e" providerId="ADAL" clId="{38E549C1-F53D-4B0C-9DB5-DEBCD9832624}" dt="2022-05-22T18:09:50.329" v="2" actId="14734"/>
          <ac:graphicFrameMkLst>
            <pc:docMk/>
            <pc:sldMk cId="4173142509" sldId="1010"/>
            <ac:graphicFrameMk id="5" creationId="{A94B35EF-1608-4BC0-988C-418488D8CEDC}"/>
          </ac:graphicFrameMkLst>
        </pc:graphicFrameChg>
      </pc:sldChg>
    </pc:docChg>
  </pc:docChgLst>
  <pc:docChgLst>
    <pc:chgData name="Jean-Noël Saugy" userId="9ef3ca6a-aac5-49dc-8462-0aac4d29ce9b" providerId="ADAL" clId="{7D8B94C0-1E42-4CD2-B97E-E015F756241E}"/>
    <pc:docChg chg="undo redo custSel addSld delSld modSld sldOrd modMainMaster">
      <pc:chgData name="Jean-Noël Saugy" userId="9ef3ca6a-aac5-49dc-8462-0aac4d29ce9b" providerId="ADAL" clId="{7D8B94C0-1E42-4CD2-B97E-E015F756241E}" dt="2022-08-31T06:17:22.194" v="7621" actId="1076"/>
      <pc:docMkLst>
        <pc:docMk/>
      </pc:docMkLst>
      <pc:sldChg chg="del">
        <pc:chgData name="Jean-Noël Saugy" userId="9ef3ca6a-aac5-49dc-8462-0aac4d29ce9b" providerId="ADAL" clId="{7D8B94C0-1E42-4CD2-B97E-E015F756241E}" dt="2022-07-13T07:54:55.327" v="219" actId="47"/>
        <pc:sldMkLst>
          <pc:docMk/>
          <pc:sldMk cId="3258786837" sldId="1001"/>
        </pc:sldMkLst>
      </pc:sldChg>
      <pc:sldChg chg="modSp mod">
        <pc:chgData name="Jean-Noël Saugy" userId="9ef3ca6a-aac5-49dc-8462-0aac4d29ce9b" providerId="ADAL" clId="{7D8B94C0-1E42-4CD2-B97E-E015F756241E}" dt="2022-08-03T11:08:17.560" v="6125" actId="790"/>
        <pc:sldMkLst>
          <pc:docMk/>
          <pc:sldMk cId="1031539407" sldId="1002"/>
        </pc:sldMkLst>
        <pc:spChg chg="mod">
          <ac:chgData name="Jean-Noël Saugy" userId="9ef3ca6a-aac5-49dc-8462-0aac4d29ce9b" providerId="ADAL" clId="{7D8B94C0-1E42-4CD2-B97E-E015F756241E}" dt="2022-08-03T11:08:17.560" v="6125" actId="790"/>
          <ac:spMkLst>
            <pc:docMk/>
            <pc:sldMk cId="1031539407" sldId="1002"/>
            <ac:spMk id="7" creationId="{4B6A88BC-F0CA-4C43-5D5A-E361676E7574}"/>
          </ac:spMkLst>
        </pc:spChg>
      </pc:sldChg>
      <pc:sldChg chg="modSp add mod">
        <pc:chgData name="Jean-Noël Saugy" userId="9ef3ca6a-aac5-49dc-8462-0aac4d29ce9b" providerId="ADAL" clId="{7D8B94C0-1E42-4CD2-B97E-E015F756241E}" dt="2022-07-13T07:50:35.034" v="177" actId="20577"/>
        <pc:sldMkLst>
          <pc:docMk/>
          <pc:sldMk cId="3792465012" sldId="4310"/>
        </pc:sldMkLst>
        <pc:spChg chg="mod">
          <ac:chgData name="Jean-Noël Saugy" userId="9ef3ca6a-aac5-49dc-8462-0aac4d29ce9b" providerId="ADAL" clId="{7D8B94C0-1E42-4CD2-B97E-E015F756241E}" dt="2022-07-13T07:50:35.034" v="177" actId="20577"/>
          <ac:spMkLst>
            <pc:docMk/>
            <pc:sldMk cId="3792465012" sldId="4310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4029608858" sldId="4312"/>
        </pc:sldMkLst>
        <pc:spChg chg="add mod ord">
          <ac:chgData name="Jean-Noël Saugy" userId="9ef3ca6a-aac5-49dc-8462-0aac4d29ce9b" providerId="ADAL" clId="{7D8B94C0-1E42-4CD2-B97E-E015F756241E}" dt="2022-07-06T14:07:43.511" v="25" actId="20577"/>
          <ac:spMkLst>
            <pc:docMk/>
            <pc:sldMk cId="4029608858" sldId="4312"/>
            <ac:spMk id="2" creationId="{5014A165-304B-9B2A-AE12-D87964843E71}"/>
          </ac:spMkLst>
        </pc:spChg>
        <pc:spChg chg="del mod ord">
          <ac:chgData name="Jean-Noël Saugy" userId="9ef3ca6a-aac5-49dc-8462-0aac4d29ce9b" providerId="ADAL" clId="{7D8B94C0-1E42-4CD2-B97E-E015F756241E}" dt="2022-07-06T14:07:37.941" v="17" actId="478"/>
          <ac:spMkLst>
            <pc:docMk/>
            <pc:sldMk cId="4029608858" sldId="4312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7:31.777" v="15" actId="478"/>
          <ac:spMkLst>
            <pc:docMk/>
            <pc:sldMk cId="4029608858" sldId="4312"/>
            <ac:spMk id="9" creationId="{00000000-0000-0000-0000-000000000000}"/>
          </ac:spMkLst>
        </pc:spChg>
        <pc:picChg chg="mod">
          <ac:chgData name="Jean-Noël Saugy" userId="9ef3ca6a-aac5-49dc-8462-0aac4d29ce9b" providerId="ADAL" clId="{7D8B94C0-1E42-4CD2-B97E-E015F756241E}" dt="2022-07-06T14:07:50.989" v="27" actId="1076"/>
          <ac:picMkLst>
            <pc:docMk/>
            <pc:sldMk cId="4029608858" sldId="4312"/>
            <ac:picMk id="14" creationId="{F009D60A-67C6-F373-B43C-8BD7F169460A}"/>
          </ac:picMkLst>
        </pc:pic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889073316" sldId="4314"/>
        </pc:sldMkLst>
        <pc:spChg chg="add mod ord">
          <ac:chgData name="Jean-Noël Saugy" userId="9ef3ca6a-aac5-49dc-8462-0aac4d29ce9b" providerId="ADAL" clId="{7D8B94C0-1E42-4CD2-B97E-E015F756241E}" dt="2022-07-06T14:08:12.122" v="31" actId="20577"/>
          <ac:spMkLst>
            <pc:docMk/>
            <pc:sldMk cId="889073316" sldId="4314"/>
            <ac:spMk id="3" creationId="{740A43D7-66DB-D13A-0328-C1BFA140D1B2}"/>
          </ac:spMkLst>
        </pc:spChg>
        <pc:spChg chg="del mod ord">
          <ac:chgData name="Jean-Noël Saugy" userId="9ef3ca6a-aac5-49dc-8462-0aac4d29ce9b" providerId="ADAL" clId="{7D8B94C0-1E42-4CD2-B97E-E015F756241E}" dt="2022-07-06T14:08:13.963" v="32" actId="478"/>
          <ac:spMkLst>
            <pc:docMk/>
            <pc:sldMk cId="889073316" sldId="4314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15.450" v="33" actId="478"/>
          <ac:spMkLst>
            <pc:docMk/>
            <pc:sldMk cId="889073316" sldId="4314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626494632" sldId="4334"/>
        </pc:sldMkLst>
        <pc:spChg chg="add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2" creationId="{CA8AE473-96E2-E882-C4CF-AF8A7A4E83CA}"/>
          </ac:spMkLst>
        </pc:spChg>
        <pc:spChg chg="del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7:17.295" v="13" actId="700"/>
          <ac:spMkLst>
            <pc:docMk/>
            <pc:sldMk cId="3626494632" sldId="4334"/>
            <ac:spMk id="9" creationId="{00000000-0000-0000-0000-000000000000}"/>
          </ac:spMkLst>
        </pc:spChg>
      </pc:sldChg>
      <pc:sldChg chg="add del">
        <pc:chgData name="Jean-Noël Saugy" userId="9ef3ca6a-aac5-49dc-8462-0aac4d29ce9b" providerId="ADAL" clId="{7D8B94C0-1E42-4CD2-B97E-E015F756241E}" dt="2022-07-06T14:08:19.148" v="34" actId="47"/>
        <pc:sldMkLst>
          <pc:docMk/>
          <pc:sldMk cId="3395247175" sldId="4342"/>
        </pc:sldMkLst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2746407355" sldId="4375"/>
        </pc:sldMkLst>
        <pc:spChg chg="add mod ord">
          <ac:chgData name="Jean-Noël Saugy" userId="9ef3ca6a-aac5-49dc-8462-0aac4d29ce9b" providerId="ADAL" clId="{7D8B94C0-1E42-4CD2-B97E-E015F756241E}" dt="2022-07-06T14:08:53.926" v="49" actId="20577"/>
          <ac:spMkLst>
            <pc:docMk/>
            <pc:sldMk cId="2746407355" sldId="4375"/>
            <ac:spMk id="2" creationId="{CC8896AB-90D2-FAE4-C7BC-6768DF5897E9}"/>
          </ac:spMkLst>
        </pc:spChg>
        <pc:spChg chg="del mod ord">
          <ac:chgData name="Jean-Noël Saugy" userId="9ef3ca6a-aac5-49dc-8462-0aac4d29ce9b" providerId="ADAL" clId="{7D8B94C0-1E42-4CD2-B97E-E015F756241E}" dt="2022-07-06T14:08:57.346" v="51" actId="478"/>
          <ac:spMkLst>
            <pc:docMk/>
            <pc:sldMk cId="2746407355" sldId="4375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55.612" v="50" actId="478"/>
          <ac:spMkLst>
            <pc:docMk/>
            <pc:sldMk cId="2746407355" sldId="4375"/>
            <ac:spMk id="9" creationId="{00000000-0000-0000-0000-000000000000}"/>
          </ac:spMkLst>
        </pc:spChg>
        <pc:spChg chg="del">
          <ac:chgData name="Jean-Noël Saugy" userId="9ef3ca6a-aac5-49dc-8462-0aac4d29ce9b" providerId="ADAL" clId="{7D8B94C0-1E42-4CD2-B97E-E015F756241E}" dt="2022-07-06T14:08:45.526" v="43" actId="478"/>
          <ac:spMkLst>
            <pc:docMk/>
            <pc:sldMk cId="2746407355" sldId="4375"/>
            <ac:spMk id="19" creationId="{747BD1EF-8CE6-1D59-51D4-CD905EF0DF80}"/>
          </ac:spMkLst>
        </pc:spChg>
        <pc:picChg chg="del">
          <ac:chgData name="Jean-Noël Saugy" userId="9ef3ca6a-aac5-49dc-8462-0aac4d29ce9b" providerId="ADAL" clId="{7D8B94C0-1E42-4CD2-B97E-E015F756241E}" dt="2022-07-06T14:08:44.117" v="42" actId="478"/>
          <ac:picMkLst>
            <pc:docMk/>
            <pc:sldMk cId="2746407355" sldId="4375"/>
            <ac:picMk id="6" creationId="{CF8284C5-41E6-E4CA-5836-C381F0D4BB24}"/>
          </ac:picMkLst>
        </pc:picChg>
        <pc:picChg chg="del">
          <ac:chgData name="Jean-Noël Saugy" userId="9ef3ca6a-aac5-49dc-8462-0aac4d29ce9b" providerId="ADAL" clId="{7D8B94C0-1E42-4CD2-B97E-E015F756241E}" dt="2022-07-06T14:08:48.588" v="46" actId="478"/>
          <ac:picMkLst>
            <pc:docMk/>
            <pc:sldMk cId="2746407355" sldId="4375"/>
            <ac:picMk id="13" creationId="{29E0A660-30F6-997C-4BB7-1623EC7AC9D6}"/>
          </ac:picMkLst>
        </pc:picChg>
        <pc:picChg chg="del">
          <ac:chgData name="Jean-Noël Saugy" userId="9ef3ca6a-aac5-49dc-8462-0aac4d29ce9b" providerId="ADAL" clId="{7D8B94C0-1E42-4CD2-B97E-E015F756241E}" dt="2022-07-06T14:08:46.964" v="45" actId="478"/>
          <ac:picMkLst>
            <pc:docMk/>
            <pc:sldMk cId="2746407355" sldId="4375"/>
            <ac:picMk id="20" creationId="{7822EC0D-8BE6-B920-BFDF-CABE49F441D3}"/>
          </ac:picMkLst>
        </pc:picChg>
        <pc:picChg chg="del">
          <ac:chgData name="Jean-Noël Saugy" userId="9ef3ca6a-aac5-49dc-8462-0aac4d29ce9b" providerId="ADAL" clId="{7D8B94C0-1E42-4CD2-B97E-E015F756241E}" dt="2022-07-06T14:08:46.414" v="44" actId="478"/>
          <ac:picMkLst>
            <pc:docMk/>
            <pc:sldMk cId="2746407355" sldId="4375"/>
            <ac:picMk id="23" creationId="{D69FD2F6-4D7C-9594-B846-8B376901E246}"/>
          </ac:picMkLst>
        </pc:pic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717827701" sldId="4380"/>
        </pc:sldMkLst>
        <pc:spChg chg="add mod ord">
          <ac:chgData name="Jean-Noël Saugy" userId="9ef3ca6a-aac5-49dc-8462-0aac4d29ce9b" providerId="ADAL" clId="{7D8B94C0-1E42-4CD2-B97E-E015F756241E}" dt="2022-07-06T14:08:29.300" v="38" actId="20577"/>
          <ac:spMkLst>
            <pc:docMk/>
            <pc:sldMk cId="3717827701" sldId="4380"/>
            <ac:spMk id="2" creationId="{C5EA5BCB-55BA-4209-ED4A-1939022ECE66}"/>
          </ac:spMkLst>
        </pc:spChg>
        <pc:spChg chg="del mod ord">
          <ac:chgData name="Jean-Noël Saugy" userId="9ef3ca6a-aac5-49dc-8462-0aac4d29ce9b" providerId="ADAL" clId="{7D8B94C0-1E42-4CD2-B97E-E015F756241E}" dt="2022-07-06T14:08:34.554" v="39" actId="478"/>
          <ac:spMkLst>
            <pc:docMk/>
            <pc:sldMk cId="3717827701" sldId="4380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8:36.738" v="40" actId="478"/>
          <ac:spMkLst>
            <pc:docMk/>
            <pc:sldMk cId="3717827701" sldId="4380"/>
            <ac:spMk id="9" creationId="{00000000-0000-0000-0000-000000000000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1043585305" sldId="4381"/>
        </pc:sldMkLst>
        <pc:spChg chg="add mod ord">
          <ac:chgData name="Jean-Noël Saugy" userId="9ef3ca6a-aac5-49dc-8462-0aac4d29ce9b" providerId="ADAL" clId="{7D8B94C0-1E42-4CD2-B97E-E015F756241E}" dt="2022-07-06T14:09:09.639" v="55" actId="20577"/>
          <ac:spMkLst>
            <pc:docMk/>
            <pc:sldMk cId="1043585305" sldId="4381"/>
            <ac:spMk id="2" creationId="{B0EDC48E-0C74-0641-B98C-2BDC20E1B7B3}"/>
          </ac:spMkLst>
        </pc:spChg>
        <pc:spChg chg="del mod ord">
          <ac:chgData name="Jean-Noël Saugy" userId="9ef3ca6a-aac5-49dc-8462-0aac4d29ce9b" providerId="ADAL" clId="{7D8B94C0-1E42-4CD2-B97E-E015F756241E}" dt="2022-07-06T14:09:12.349" v="56" actId="478"/>
          <ac:spMkLst>
            <pc:docMk/>
            <pc:sldMk cId="1043585305" sldId="4381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9:14.386" v="57" actId="478"/>
          <ac:spMkLst>
            <pc:docMk/>
            <pc:sldMk cId="1043585305" sldId="4381"/>
            <ac:spMk id="9" creationId="{00000000-0000-0000-0000-000000000000}"/>
          </ac:spMkLst>
        </pc:spChg>
        <pc:spChg chg="add del mod">
          <ac:chgData name="Jean-Noël Saugy" userId="9ef3ca6a-aac5-49dc-8462-0aac4d29ce9b" providerId="ADAL" clId="{7D8B94C0-1E42-4CD2-B97E-E015F756241E}" dt="2022-07-06T14:09:53.848" v="66"/>
          <ac:spMkLst>
            <pc:docMk/>
            <pc:sldMk cId="1043585305" sldId="4381"/>
            <ac:spMk id="56" creationId="{F0A9DCF0-A72C-4115-DF1D-088C753E7724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338445697" sldId="4382"/>
        </pc:sldMkLst>
        <pc:spChg chg="add mod ord">
          <ac:chgData name="Jean-Noël Saugy" userId="9ef3ca6a-aac5-49dc-8462-0aac4d29ce9b" providerId="ADAL" clId="{7D8B94C0-1E42-4CD2-B97E-E015F756241E}" dt="2022-07-06T14:09:34.829" v="61" actId="20577"/>
          <ac:spMkLst>
            <pc:docMk/>
            <pc:sldMk cId="338445697" sldId="4382"/>
            <ac:spMk id="2" creationId="{C1AC0FEA-FB25-84C4-4537-4517D6B35E0E}"/>
          </ac:spMkLst>
        </pc:spChg>
        <pc:spChg chg="del mod ord">
          <ac:chgData name="Jean-Noël Saugy" userId="9ef3ca6a-aac5-49dc-8462-0aac4d29ce9b" providerId="ADAL" clId="{7D8B94C0-1E42-4CD2-B97E-E015F756241E}" dt="2022-07-06T14:09:37.820" v="62" actId="478"/>
          <ac:spMkLst>
            <pc:docMk/>
            <pc:sldMk cId="338445697" sldId="4382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09:57.758" v="69" actId="478"/>
          <ac:spMkLst>
            <pc:docMk/>
            <pc:sldMk cId="338445697" sldId="4382"/>
            <ac:spMk id="9" creationId="{00000000-0000-0000-0000-000000000000}"/>
          </ac:spMkLst>
        </pc:spChg>
        <pc:spChg chg="mod">
          <ac:chgData name="Jean-Noël Saugy" userId="9ef3ca6a-aac5-49dc-8462-0aac4d29ce9b" providerId="ADAL" clId="{7D8B94C0-1E42-4CD2-B97E-E015F756241E}" dt="2022-07-06T14:09:54.951" v="68" actId="21"/>
          <ac:spMkLst>
            <pc:docMk/>
            <pc:sldMk cId="338445697" sldId="4382"/>
            <ac:spMk id="12" creationId="{F26DDB38-03E8-05E9-D5C8-2A7FFED96B23}"/>
          </ac:spMkLst>
        </pc:spChg>
      </pc:sldChg>
      <pc:sldChg chg="addSp delSp modSp add del mod modClrScheme chgLayout">
        <pc:chgData name="Jean-Noël Saugy" userId="9ef3ca6a-aac5-49dc-8462-0aac4d29ce9b" providerId="ADAL" clId="{7D8B94C0-1E42-4CD2-B97E-E015F756241E}" dt="2022-07-13T07:54:55.327" v="219" actId="47"/>
        <pc:sldMkLst>
          <pc:docMk/>
          <pc:sldMk cId="1095242654" sldId="4383"/>
        </pc:sldMkLst>
        <pc:spChg chg="add mod ord">
          <ac:chgData name="Jean-Noël Saugy" userId="9ef3ca6a-aac5-49dc-8462-0aac4d29ce9b" providerId="ADAL" clId="{7D8B94C0-1E42-4CD2-B97E-E015F756241E}" dt="2022-07-06T14:10:32.788" v="96" actId="1076"/>
          <ac:spMkLst>
            <pc:docMk/>
            <pc:sldMk cId="1095242654" sldId="4383"/>
            <ac:spMk id="2" creationId="{BBC33B00-87EC-DCC3-11B8-35D663F3E365}"/>
          </ac:spMkLst>
        </pc:spChg>
        <pc:spChg chg="del mod ord">
          <ac:chgData name="Jean-Noël Saugy" userId="9ef3ca6a-aac5-49dc-8462-0aac4d29ce9b" providerId="ADAL" clId="{7D8B94C0-1E42-4CD2-B97E-E015F756241E}" dt="2022-07-06T14:10:13.957" v="74" actId="478"/>
          <ac:spMkLst>
            <pc:docMk/>
            <pc:sldMk cId="1095242654" sldId="4383"/>
            <ac:spMk id="5" creationId="{2AD0111F-04CB-4BEB-BDF5-4BC370133A7F}"/>
          </ac:spMkLst>
        </pc:spChg>
        <pc:spChg chg="del mod ord">
          <ac:chgData name="Jean-Noël Saugy" userId="9ef3ca6a-aac5-49dc-8462-0aac4d29ce9b" providerId="ADAL" clId="{7D8B94C0-1E42-4CD2-B97E-E015F756241E}" dt="2022-07-06T14:10:15.610" v="75" actId="478"/>
          <ac:spMkLst>
            <pc:docMk/>
            <pc:sldMk cId="1095242654" sldId="4383"/>
            <ac:spMk id="9" creationId="{00000000-0000-0000-0000-000000000000}"/>
          </ac:spMkLst>
        </pc:spChg>
        <pc:graphicFrameChg chg="mod">
          <ac:chgData name="Jean-Noël Saugy" userId="9ef3ca6a-aac5-49dc-8462-0aac4d29ce9b" providerId="ADAL" clId="{7D8B94C0-1E42-4CD2-B97E-E015F756241E}" dt="2022-07-06T14:11:27.290" v="100" actId="208"/>
          <ac:graphicFrameMkLst>
            <pc:docMk/>
            <pc:sldMk cId="1095242654" sldId="4383"/>
            <ac:graphicFrameMk id="12" creationId="{F7510BFC-D1A5-BAF2-268F-A91D67D5A828}"/>
          </ac:graphicFrameMkLst>
        </pc:graphicFrameChg>
        <pc:graphicFrameChg chg="mod">
          <ac:chgData name="Jean-Noël Saugy" userId="9ef3ca6a-aac5-49dc-8462-0aac4d29ce9b" providerId="ADAL" clId="{7D8B94C0-1E42-4CD2-B97E-E015F756241E}" dt="2022-07-06T14:11:58.070" v="102" actId="208"/>
          <ac:graphicFrameMkLst>
            <pc:docMk/>
            <pc:sldMk cId="1095242654" sldId="4383"/>
            <ac:graphicFrameMk id="44" creationId="{CB4A6384-9437-7024-BC7B-444C753A0456}"/>
          </ac:graphicFrameMkLst>
        </pc:graphicFrameChg>
        <pc:graphicFrameChg chg="mod">
          <ac:chgData name="Jean-Noël Saugy" userId="9ef3ca6a-aac5-49dc-8462-0aac4d29ce9b" providerId="ADAL" clId="{7D8B94C0-1E42-4CD2-B97E-E015F756241E}" dt="2022-07-06T14:12:27.499" v="104" actId="208"/>
          <ac:graphicFrameMkLst>
            <pc:docMk/>
            <pc:sldMk cId="1095242654" sldId="4383"/>
            <ac:graphicFrameMk id="45" creationId="{9F480406-4769-CEC4-81B4-91F92299D7C7}"/>
          </ac:graphicFrameMkLst>
        </pc:graphicFrameChg>
      </pc:sldChg>
      <pc:sldChg chg="addSp delSp modSp add mod delCm modCm modNotesTx">
        <pc:chgData name="Jean-Noël Saugy" userId="9ef3ca6a-aac5-49dc-8462-0aac4d29ce9b" providerId="ADAL" clId="{7D8B94C0-1E42-4CD2-B97E-E015F756241E}" dt="2022-08-18T13:23:44.120" v="7330" actId="20577"/>
        <pc:sldMkLst>
          <pc:docMk/>
          <pc:sldMk cId="3044196539" sldId="4384"/>
        </pc:sldMkLst>
        <pc:spChg chg="mod">
          <ac:chgData name="Jean-Noël Saugy" userId="9ef3ca6a-aac5-49dc-8462-0aac4d29ce9b" providerId="ADAL" clId="{7D8B94C0-1E42-4CD2-B97E-E015F756241E}" dt="2022-07-13T07:52:44.611" v="189" actId="20577"/>
          <ac:spMkLst>
            <pc:docMk/>
            <pc:sldMk cId="3044196539" sldId="4384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18T13:23:44.120" v="7330" actId="20577"/>
          <ac:spMkLst>
            <pc:docMk/>
            <pc:sldMk cId="3044196539" sldId="4384"/>
            <ac:spMk id="7" creationId="{3C80C4BB-64DE-A6C3-505A-2CBCCADC1E5E}"/>
          </ac:spMkLst>
        </pc:spChg>
        <pc:spChg chg="del">
          <ac:chgData name="Jean-Noël Saugy" userId="9ef3ca6a-aac5-49dc-8462-0aac4d29ce9b" providerId="ADAL" clId="{7D8B94C0-1E42-4CD2-B97E-E015F756241E}" dt="2022-07-21T13:11:14.752" v="1415" actId="478"/>
          <ac:spMkLst>
            <pc:docMk/>
            <pc:sldMk cId="3044196539" sldId="4384"/>
            <ac:spMk id="8" creationId="{3FA89ADD-AC6B-EA5E-4EF3-9AA6243670F6}"/>
          </ac:spMkLst>
        </pc:spChg>
        <pc:spChg chg="add mod">
          <ac:chgData name="Jean-Noël Saugy" userId="9ef3ca6a-aac5-49dc-8462-0aac4d29ce9b" providerId="ADAL" clId="{7D8B94C0-1E42-4CD2-B97E-E015F756241E}" dt="2022-08-02T07:23:37.991" v="2667" actId="164"/>
          <ac:spMkLst>
            <pc:docMk/>
            <pc:sldMk cId="3044196539" sldId="4384"/>
            <ac:spMk id="8" creationId="{D3AAD44E-9918-2219-B171-771CC1AD3E32}"/>
          </ac:spMkLst>
        </pc:spChg>
        <pc:spChg chg="mod">
          <ac:chgData name="Jean-Noël Saugy" userId="9ef3ca6a-aac5-49dc-8462-0aac4d29ce9b" providerId="ADAL" clId="{7D8B94C0-1E42-4CD2-B97E-E015F756241E}" dt="2022-07-13T07:51:15.728" v="178"/>
          <ac:spMkLst>
            <pc:docMk/>
            <pc:sldMk cId="3044196539" sldId="4384"/>
            <ac:spMk id="9" creationId="{00000000-0000-0000-0000-000000000000}"/>
          </ac:spMkLst>
        </pc:spChg>
        <pc:spChg chg="mod ord">
          <ac:chgData name="Jean-Noël Saugy" userId="9ef3ca6a-aac5-49dc-8462-0aac4d29ce9b" providerId="ADAL" clId="{7D8B94C0-1E42-4CD2-B97E-E015F756241E}" dt="2022-08-02T07:22:10.744" v="2653" actId="170"/>
          <ac:spMkLst>
            <pc:docMk/>
            <pc:sldMk cId="3044196539" sldId="4384"/>
            <ac:spMk id="10" creationId="{2C7C0C62-11A3-C57A-ADA6-25F1E377AFC2}"/>
          </ac:spMkLst>
        </pc:spChg>
        <pc:spChg chg="mod">
          <ac:chgData name="Jean-Noël Saugy" userId="9ef3ca6a-aac5-49dc-8462-0aac4d29ce9b" providerId="ADAL" clId="{7D8B94C0-1E42-4CD2-B97E-E015F756241E}" dt="2022-07-21T13:15:45.790" v="1639" actId="403"/>
          <ac:spMkLst>
            <pc:docMk/>
            <pc:sldMk cId="3044196539" sldId="4384"/>
            <ac:spMk id="12" creationId="{021B18E3-F7B4-B32F-4B25-17840EE9F051}"/>
          </ac:spMkLst>
        </pc:spChg>
        <pc:spChg chg="add mod">
          <ac:chgData name="Jean-Noël Saugy" userId="9ef3ca6a-aac5-49dc-8462-0aac4d29ce9b" providerId="ADAL" clId="{7D8B94C0-1E42-4CD2-B97E-E015F756241E}" dt="2022-08-02T07:31:51.942" v="2810" actId="1076"/>
          <ac:spMkLst>
            <pc:docMk/>
            <pc:sldMk cId="3044196539" sldId="4384"/>
            <ac:spMk id="13" creationId="{FDD744F2-91D9-578A-73A2-A8596D9F70E9}"/>
          </ac:spMkLst>
        </pc:spChg>
        <pc:spChg chg="add mod">
          <ac:chgData name="Jean-Noël Saugy" userId="9ef3ca6a-aac5-49dc-8462-0aac4d29ce9b" providerId="ADAL" clId="{7D8B94C0-1E42-4CD2-B97E-E015F756241E}" dt="2022-08-02T07:24:38.319" v="2686" actId="164"/>
          <ac:spMkLst>
            <pc:docMk/>
            <pc:sldMk cId="3044196539" sldId="4384"/>
            <ac:spMk id="21" creationId="{2954F0C0-DD4A-E8A0-C008-377ABAACE787}"/>
          </ac:spMkLst>
        </pc:spChg>
        <pc:spChg chg="add mod">
          <ac:chgData name="Jean-Noël Saugy" userId="9ef3ca6a-aac5-49dc-8462-0aac4d29ce9b" providerId="ADAL" clId="{7D8B94C0-1E42-4CD2-B97E-E015F756241E}" dt="2022-08-02T07:23:37.991" v="2667" actId="164"/>
          <ac:spMkLst>
            <pc:docMk/>
            <pc:sldMk cId="3044196539" sldId="4384"/>
            <ac:spMk id="22" creationId="{9E2A52B0-2362-711C-9B44-088F2CD3D4F9}"/>
          </ac:spMkLst>
        </pc:spChg>
        <pc:spChg chg="add mod">
          <ac:chgData name="Jean-Noël Saugy" userId="9ef3ca6a-aac5-49dc-8462-0aac4d29ce9b" providerId="ADAL" clId="{7D8B94C0-1E42-4CD2-B97E-E015F756241E}" dt="2022-08-02T07:36:29.064" v="2825" actId="14100"/>
          <ac:spMkLst>
            <pc:docMk/>
            <pc:sldMk cId="3044196539" sldId="4384"/>
            <ac:spMk id="27" creationId="{B3FC390D-B319-FD82-AE13-6CD1190E7D9E}"/>
          </ac:spMkLst>
        </pc:spChg>
        <pc:spChg chg="add del mod">
          <ac:chgData name="Jean-Noël Saugy" userId="9ef3ca6a-aac5-49dc-8462-0aac4d29ce9b" providerId="ADAL" clId="{7D8B94C0-1E42-4CD2-B97E-E015F756241E}" dt="2022-08-02T07:30:31.788" v="2780" actId="478"/>
          <ac:spMkLst>
            <pc:docMk/>
            <pc:sldMk cId="3044196539" sldId="4384"/>
            <ac:spMk id="28" creationId="{8A6BDDD4-2E34-5742-70BE-9AE31FE1C121}"/>
          </ac:spMkLst>
        </pc:spChg>
        <pc:spChg chg="add mod">
          <ac:chgData name="Jean-Noël Saugy" userId="9ef3ca6a-aac5-49dc-8462-0aac4d29ce9b" providerId="ADAL" clId="{7D8B94C0-1E42-4CD2-B97E-E015F756241E}" dt="2022-08-02T07:36:29.064" v="2825" actId="14100"/>
          <ac:spMkLst>
            <pc:docMk/>
            <pc:sldMk cId="3044196539" sldId="4384"/>
            <ac:spMk id="30" creationId="{7342F429-8217-6CF8-FB45-326EDF3A7DB2}"/>
          </ac:spMkLst>
        </pc:spChg>
        <pc:grpChg chg="add mod">
          <ac:chgData name="Jean-Noël Saugy" userId="9ef3ca6a-aac5-49dc-8462-0aac4d29ce9b" providerId="ADAL" clId="{7D8B94C0-1E42-4CD2-B97E-E015F756241E}" dt="2022-08-02T07:14:09.892" v="2606"/>
          <ac:grpSpMkLst>
            <pc:docMk/>
            <pc:sldMk cId="3044196539" sldId="4384"/>
            <ac:grpSpMk id="2" creationId="{5E9E8F10-6AAC-F40C-269D-FBF277C82CF1}"/>
          </ac:grpSpMkLst>
        </pc:grpChg>
        <pc:grpChg chg="add mod">
          <ac:chgData name="Jean-Noël Saugy" userId="9ef3ca6a-aac5-49dc-8462-0aac4d29ce9b" providerId="ADAL" clId="{7D8B94C0-1E42-4CD2-B97E-E015F756241E}" dt="2022-08-02T07:19:54.274" v="2627" actId="164"/>
          <ac:grpSpMkLst>
            <pc:docMk/>
            <pc:sldMk cId="3044196539" sldId="4384"/>
            <ac:grpSpMk id="3" creationId="{EDD1DA0D-4190-2A21-2C08-A3231BA54AD8}"/>
          </ac:grpSpMkLst>
        </pc:grpChg>
        <pc:grpChg chg="add mod">
          <ac:chgData name="Jean-Noël Saugy" userId="9ef3ca6a-aac5-49dc-8462-0aac4d29ce9b" providerId="ADAL" clId="{7D8B94C0-1E42-4CD2-B97E-E015F756241E}" dt="2022-08-02T07:23:37.991" v="2667" actId="164"/>
          <ac:grpSpMkLst>
            <pc:docMk/>
            <pc:sldMk cId="3044196539" sldId="4384"/>
            <ac:grpSpMk id="4" creationId="{FE0D0278-6F5A-8FD3-7904-C532A163418B}"/>
          </ac:grpSpMkLst>
        </pc:grpChg>
        <pc:grpChg chg="add mod">
          <ac:chgData name="Jean-Noël Saugy" userId="9ef3ca6a-aac5-49dc-8462-0aac4d29ce9b" providerId="ADAL" clId="{7D8B94C0-1E42-4CD2-B97E-E015F756241E}" dt="2022-08-02T07:24:38.319" v="2686" actId="164"/>
          <ac:grpSpMkLst>
            <pc:docMk/>
            <pc:sldMk cId="3044196539" sldId="4384"/>
            <ac:grpSpMk id="20" creationId="{5D1D933F-B175-2C60-2031-E0B0849E1892}"/>
          </ac:grpSpMkLst>
        </pc:grpChg>
        <pc:grpChg chg="add mod">
          <ac:chgData name="Jean-Noël Saugy" userId="9ef3ca6a-aac5-49dc-8462-0aac4d29ce9b" providerId="ADAL" clId="{7D8B94C0-1E42-4CD2-B97E-E015F756241E}" dt="2022-08-02T07:27:45.668" v="2742" actId="1076"/>
          <ac:grpSpMkLst>
            <pc:docMk/>
            <pc:sldMk cId="3044196539" sldId="4384"/>
            <ac:grpSpMk id="23" creationId="{AABCB038-A9CF-88B6-EA44-299FA028B94E}"/>
          </ac:grpSpMkLst>
        </pc:grpChg>
        <pc:picChg chg="del">
          <ac:chgData name="Jean-Noël Saugy" userId="9ef3ca6a-aac5-49dc-8462-0aac4d29ce9b" providerId="ADAL" clId="{7D8B94C0-1E42-4CD2-B97E-E015F756241E}" dt="2022-07-21T13:11:12.430" v="1413" actId="478"/>
          <ac:picMkLst>
            <pc:docMk/>
            <pc:sldMk cId="3044196539" sldId="4384"/>
            <ac:picMk id="3" creationId="{8C6B03CB-55FA-0399-101A-FB184108D8CC}"/>
          </ac:picMkLst>
        </pc:picChg>
        <pc:picChg chg="mod modCrop">
          <ac:chgData name="Jean-Noël Saugy" userId="9ef3ca6a-aac5-49dc-8462-0aac4d29ce9b" providerId="ADAL" clId="{7D8B94C0-1E42-4CD2-B97E-E015F756241E}" dt="2022-08-02T07:21:30.021" v="2643" actId="732"/>
          <ac:picMkLst>
            <pc:docMk/>
            <pc:sldMk cId="3044196539" sldId="4384"/>
            <ac:picMk id="6" creationId="{A52D9D5B-C311-2714-5D63-D8CCCFF46AD3}"/>
          </ac:picMkLst>
        </pc:picChg>
        <pc:picChg chg="add mod modCrop">
          <ac:chgData name="Jean-Noël Saugy" userId="9ef3ca6a-aac5-49dc-8462-0aac4d29ce9b" providerId="ADAL" clId="{7D8B94C0-1E42-4CD2-B97E-E015F756241E}" dt="2022-08-02T07:21:45.468" v="2646" actId="1076"/>
          <ac:picMkLst>
            <pc:docMk/>
            <pc:sldMk cId="3044196539" sldId="4384"/>
            <ac:picMk id="11" creationId="{3E1A84EC-88EA-BCA6-D8CE-223A9D4691BE}"/>
          </ac:picMkLst>
        </pc:picChg>
        <pc:picChg chg="add mod modCrop">
          <ac:chgData name="Jean-Noël Saugy" userId="9ef3ca6a-aac5-49dc-8462-0aac4d29ce9b" providerId="ADAL" clId="{7D8B94C0-1E42-4CD2-B97E-E015F756241E}" dt="2022-08-02T07:21:45.468" v="2646" actId="1076"/>
          <ac:picMkLst>
            <pc:docMk/>
            <pc:sldMk cId="3044196539" sldId="4384"/>
            <ac:picMk id="14" creationId="{42EEC2A4-DB5D-905C-CDF9-79BED2BA5962}"/>
          </ac:picMkLst>
        </pc:picChg>
        <pc:picChg chg="add mod modCrop">
          <ac:chgData name="Jean-Noël Saugy" userId="9ef3ca6a-aac5-49dc-8462-0aac4d29ce9b" providerId="ADAL" clId="{7D8B94C0-1E42-4CD2-B97E-E015F756241E}" dt="2022-08-02T07:19:30.197" v="2625" actId="732"/>
          <ac:picMkLst>
            <pc:docMk/>
            <pc:sldMk cId="3044196539" sldId="4384"/>
            <ac:picMk id="15" creationId="{545600E2-9608-010E-3E76-CC2100879CCC}"/>
          </ac:picMkLst>
        </pc:picChg>
        <pc:picChg chg="add del mod">
          <ac:chgData name="Jean-Noël Saugy" userId="9ef3ca6a-aac5-49dc-8462-0aac4d29ce9b" providerId="ADAL" clId="{7D8B94C0-1E42-4CD2-B97E-E015F756241E}" dt="2022-08-02T07:14:11.874" v="2607" actId="21"/>
          <ac:picMkLst>
            <pc:docMk/>
            <pc:sldMk cId="3044196539" sldId="4384"/>
            <ac:picMk id="16" creationId="{53C4F479-6691-0A68-8FAE-AE88C2BAF4C6}"/>
          </ac:picMkLst>
        </pc:picChg>
        <pc:picChg chg="add del mod">
          <ac:chgData name="Jean-Noël Saugy" userId="9ef3ca6a-aac5-49dc-8462-0aac4d29ce9b" providerId="ADAL" clId="{7D8B94C0-1E42-4CD2-B97E-E015F756241E}" dt="2022-08-02T07:14:11.874" v="2607" actId="21"/>
          <ac:picMkLst>
            <pc:docMk/>
            <pc:sldMk cId="3044196539" sldId="4384"/>
            <ac:picMk id="17" creationId="{98B00CCD-7120-8431-290C-6941D67C8473}"/>
          </ac:picMkLst>
        </pc:picChg>
        <pc:picChg chg="add mod ord modCrop">
          <ac:chgData name="Jean-Noël Saugy" userId="9ef3ca6a-aac5-49dc-8462-0aac4d29ce9b" providerId="ADAL" clId="{7D8B94C0-1E42-4CD2-B97E-E015F756241E}" dt="2022-08-02T07:21:23.658" v="2641" actId="1076"/>
          <ac:picMkLst>
            <pc:docMk/>
            <pc:sldMk cId="3044196539" sldId="4384"/>
            <ac:picMk id="18" creationId="{301D9FAE-0E56-1B3F-DBE1-B3AEEECA124A}"/>
          </ac:picMkLst>
        </pc:picChg>
        <pc:picChg chg="add mod ord modCrop">
          <ac:chgData name="Jean-Noël Saugy" userId="9ef3ca6a-aac5-49dc-8462-0aac4d29ce9b" providerId="ADAL" clId="{7D8B94C0-1E42-4CD2-B97E-E015F756241E}" dt="2022-08-02T07:21:25.924" v="2642" actId="1076"/>
          <ac:picMkLst>
            <pc:docMk/>
            <pc:sldMk cId="3044196539" sldId="4384"/>
            <ac:picMk id="19" creationId="{3A7AD9DB-55ED-03F0-7DD0-BB29CE3B202B}"/>
          </ac:picMkLst>
        </pc:picChg>
        <pc:picChg chg="add del mod">
          <ac:chgData name="Jean-Noël Saugy" userId="9ef3ca6a-aac5-49dc-8462-0aac4d29ce9b" providerId="ADAL" clId="{7D8B94C0-1E42-4CD2-B97E-E015F756241E}" dt="2022-08-02T07:25:22.080" v="2691" actId="478"/>
          <ac:picMkLst>
            <pc:docMk/>
            <pc:sldMk cId="3044196539" sldId="4384"/>
            <ac:picMk id="26" creationId="{C72F6862-30E8-BDE6-AF2D-3DCE9AFA5D1A}"/>
          </ac:picMkLst>
        </pc:picChg>
        <pc:picChg chg="add mod">
          <ac:chgData name="Jean-Noël Saugy" userId="9ef3ca6a-aac5-49dc-8462-0aac4d29ce9b" providerId="ADAL" clId="{7D8B94C0-1E42-4CD2-B97E-E015F756241E}" dt="2022-08-02T07:29:50.359" v="2766" actId="1076"/>
          <ac:picMkLst>
            <pc:docMk/>
            <pc:sldMk cId="3044196539" sldId="4384"/>
            <ac:picMk id="29" creationId="{AF174B81-2D2B-0B27-39EE-C7AE3847AC1B}"/>
          </ac:picMkLst>
        </pc:picChg>
        <pc:picChg chg="add mod">
          <ac:chgData name="Jean-Noël Saugy" userId="9ef3ca6a-aac5-49dc-8462-0aac4d29ce9b" providerId="ADAL" clId="{7D8B94C0-1E42-4CD2-B97E-E015F756241E}" dt="2022-08-02T07:32:10.166" v="2812" actId="1076"/>
          <ac:picMkLst>
            <pc:docMk/>
            <pc:sldMk cId="3044196539" sldId="4384"/>
            <ac:picMk id="1026" creationId="{86F42D81-6DC0-12FB-5EB9-0459A6EA3F1E}"/>
          </ac:picMkLst>
        </pc:picChg>
        <pc:picChg chg="add mod">
          <ac:chgData name="Jean-Noël Saugy" userId="9ef3ca6a-aac5-49dc-8462-0aac4d29ce9b" providerId="ADAL" clId="{7D8B94C0-1E42-4CD2-B97E-E015F756241E}" dt="2022-08-18T13:11:06.627" v="7327" actId="18613"/>
          <ac:picMkLst>
            <pc:docMk/>
            <pc:sldMk cId="3044196539" sldId="4384"/>
            <ac:picMk id="1028" creationId="{77756E58-0968-5D11-7A55-F5F52A3BDB4A}"/>
          </ac:picMkLst>
        </pc:picChg>
        <pc:cxnChg chg="add mod">
          <ac:chgData name="Jean-Noël Saugy" userId="9ef3ca6a-aac5-49dc-8462-0aac4d29ce9b" providerId="ADAL" clId="{7D8B94C0-1E42-4CD2-B97E-E015F756241E}" dt="2022-08-02T07:31:43.308" v="2808" actId="14100"/>
          <ac:cxnSpMkLst>
            <pc:docMk/>
            <pc:sldMk cId="3044196539" sldId="4384"/>
            <ac:cxnSpMk id="25" creationId="{E991F058-9EE3-D860-FBBA-131DC09D92F9}"/>
          </ac:cxnSpMkLst>
        </pc:cxnChg>
      </pc:sldChg>
      <pc:sldChg chg="modSp add mod">
        <pc:chgData name="Jean-Noël Saugy" userId="9ef3ca6a-aac5-49dc-8462-0aac4d29ce9b" providerId="ADAL" clId="{7D8B94C0-1E42-4CD2-B97E-E015F756241E}" dt="2022-07-21T13:20:45.085" v="1767" actId="9"/>
        <pc:sldMkLst>
          <pc:docMk/>
          <pc:sldMk cId="1530130525" sldId="4385"/>
        </pc:sldMkLst>
        <pc:spChg chg="mod">
          <ac:chgData name="Jean-Noël Saugy" userId="9ef3ca6a-aac5-49dc-8462-0aac4d29ce9b" providerId="ADAL" clId="{7D8B94C0-1E42-4CD2-B97E-E015F756241E}" dt="2022-07-13T07:52:51.902" v="197" actId="20577"/>
          <ac:spMkLst>
            <pc:docMk/>
            <pc:sldMk cId="1530130525" sldId="4385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20:45.085" v="1767" actId="9"/>
          <ac:spMkLst>
            <pc:docMk/>
            <pc:sldMk cId="1530130525" sldId="4385"/>
            <ac:spMk id="6" creationId="{BBC84AC9-9EA3-3829-1A66-E92E2C82E31A}"/>
          </ac:spMkLst>
        </pc:spChg>
        <pc:spChg chg="mod">
          <ac:chgData name="Jean-Noël Saugy" userId="9ef3ca6a-aac5-49dc-8462-0aac4d29ce9b" providerId="ADAL" clId="{7D8B94C0-1E42-4CD2-B97E-E015F756241E}" dt="2022-07-21T13:17:46.952" v="1692" actId="1076"/>
          <ac:spMkLst>
            <pc:docMk/>
            <pc:sldMk cId="1530130525" sldId="4385"/>
            <ac:spMk id="8" creationId="{1F7A4F72-EDBD-11F8-16A5-C11A574807EB}"/>
          </ac:spMkLst>
        </pc:spChg>
        <pc:spChg chg="mod">
          <ac:chgData name="Jean-Noël Saugy" userId="9ef3ca6a-aac5-49dc-8462-0aac4d29ce9b" providerId="ADAL" clId="{7D8B94C0-1E42-4CD2-B97E-E015F756241E}" dt="2022-07-13T07:51:24.531" v="179"/>
          <ac:spMkLst>
            <pc:docMk/>
            <pc:sldMk cId="1530130525" sldId="4385"/>
            <ac:spMk id="9" creationId="{00000000-0000-0000-0000-000000000000}"/>
          </ac:spMkLst>
        </pc:spChg>
        <pc:picChg chg="mod">
          <ac:chgData name="Jean-Noël Saugy" userId="9ef3ca6a-aac5-49dc-8462-0aac4d29ce9b" providerId="ADAL" clId="{7D8B94C0-1E42-4CD2-B97E-E015F756241E}" dt="2022-07-21T13:17:46.952" v="1692" actId="1076"/>
          <ac:picMkLst>
            <pc:docMk/>
            <pc:sldMk cId="1530130525" sldId="4385"/>
            <ac:picMk id="4" creationId="{93C8BEFC-B969-2EB8-DEE6-240B148C7763}"/>
          </ac:picMkLst>
        </pc:picChg>
        <pc:picChg chg="mod">
          <ac:chgData name="Jean-Noël Saugy" userId="9ef3ca6a-aac5-49dc-8462-0aac4d29ce9b" providerId="ADAL" clId="{7D8B94C0-1E42-4CD2-B97E-E015F756241E}" dt="2022-07-21T13:17:46.952" v="1692" actId="1076"/>
          <ac:picMkLst>
            <pc:docMk/>
            <pc:sldMk cId="1530130525" sldId="4385"/>
            <ac:picMk id="14" creationId="{F009D60A-67C6-F373-B43C-8BD7F169460A}"/>
          </ac:picMkLst>
        </pc:picChg>
      </pc:sldChg>
      <pc:sldChg chg="modSp add mod">
        <pc:chgData name="Jean-Noël Saugy" userId="9ef3ca6a-aac5-49dc-8462-0aac4d29ce9b" providerId="ADAL" clId="{7D8B94C0-1E42-4CD2-B97E-E015F756241E}" dt="2022-07-21T13:19:50.861" v="1759" actId="1076"/>
        <pc:sldMkLst>
          <pc:docMk/>
          <pc:sldMk cId="3963257410" sldId="4386"/>
        </pc:sldMkLst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2" creationId="{88E17502-0335-8C56-B70B-F286AF8BE415}"/>
          </ac:spMkLst>
        </pc:spChg>
        <pc:spChg chg="mod">
          <ac:chgData name="Jean-Noël Saugy" userId="9ef3ca6a-aac5-49dc-8462-0aac4d29ce9b" providerId="ADAL" clId="{7D8B94C0-1E42-4CD2-B97E-E015F756241E}" dt="2022-07-21T13:19:34.328" v="1757" actId="20577"/>
          <ac:spMkLst>
            <pc:docMk/>
            <pc:sldMk cId="3963257410" sldId="4386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8" creationId="{70DFF49C-AD05-8D47-D766-CD94D49817CD}"/>
          </ac:spMkLst>
        </pc:spChg>
        <pc:spChg chg="mod">
          <ac:chgData name="Jean-Noël Saugy" userId="9ef3ca6a-aac5-49dc-8462-0aac4d29ce9b" providerId="ADAL" clId="{7D8B94C0-1E42-4CD2-B97E-E015F756241E}" dt="2022-07-13T07:51:28.349" v="180"/>
          <ac:spMkLst>
            <pc:docMk/>
            <pc:sldMk cId="3963257410" sldId="4386"/>
            <ac:spMk id="9" creationId="{00000000-0000-0000-0000-000000000000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0" creationId="{587B4399-30BA-22C2-1349-7B35FF020A12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2" creationId="{B243BD32-1A7B-6CC7-FC79-392F784AE5E0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4" creationId="{A006A2B4-B573-4051-3B59-96962542B83F}"/>
          </ac:spMkLst>
        </pc:spChg>
        <pc:spChg chg="mod">
          <ac:chgData name="Jean-Noël Saugy" userId="9ef3ca6a-aac5-49dc-8462-0aac4d29ce9b" providerId="ADAL" clId="{7D8B94C0-1E42-4CD2-B97E-E015F756241E}" dt="2022-07-21T13:19:50.861" v="1759" actId="1076"/>
          <ac:spMkLst>
            <pc:docMk/>
            <pc:sldMk cId="3963257410" sldId="4386"/>
            <ac:spMk id="16" creationId="{67AE4440-1BFE-38DA-4821-9A967F03153C}"/>
          </ac:spMkLst>
        </pc:spChg>
        <pc:picChg chg="mod">
          <ac:chgData name="Jean-Noël Saugy" userId="9ef3ca6a-aac5-49dc-8462-0aac4d29ce9b" providerId="ADAL" clId="{7D8B94C0-1E42-4CD2-B97E-E015F756241E}" dt="2022-07-21T13:19:50.861" v="1759" actId="1076"/>
          <ac:picMkLst>
            <pc:docMk/>
            <pc:sldMk cId="3963257410" sldId="4386"/>
            <ac:picMk id="7" creationId="{701FCE45-B6A1-EF3F-C74C-317A37BBBBBA}"/>
          </ac:picMkLst>
        </pc:pic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0" creationId="{E75322CD-9EF9-3EF8-78EC-FD57880C0CBD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2" creationId="{B3DA06DF-6D61-D54B-0D70-228743B73630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25" creationId="{1ADEEB0B-E83E-7E62-A2F3-E8EBC83AF731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2" creationId="{F0276172-5849-BBE4-05DB-AC6C9D2BC8D2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5" creationId="{841732C5-56D6-7D8F-F36B-FA7ED66881F4}"/>
          </ac:cxnSpMkLst>
        </pc:cxnChg>
        <pc:cxnChg chg="mod">
          <ac:chgData name="Jean-Noël Saugy" userId="9ef3ca6a-aac5-49dc-8462-0aac4d29ce9b" providerId="ADAL" clId="{7D8B94C0-1E42-4CD2-B97E-E015F756241E}" dt="2022-07-21T13:19:50.861" v="1759" actId="1076"/>
          <ac:cxnSpMkLst>
            <pc:docMk/>
            <pc:sldMk cId="3963257410" sldId="4386"/>
            <ac:cxnSpMk id="38" creationId="{FF6C5DBA-6D6A-0F9F-2894-BD578A27E6DA}"/>
          </ac:cxnSpMkLst>
        </pc:cxnChg>
      </pc:sldChg>
      <pc:sldChg chg="addSp delSp modSp add mod delAnim modAnim addCm delCm modCm modNotesTx">
        <pc:chgData name="Jean-Noël Saugy" userId="9ef3ca6a-aac5-49dc-8462-0aac4d29ce9b" providerId="ADAL" clId="{7D8B94C0-1E42-4CD2-B97E-E015F756241E}" dt="2022-08-03T09:39:42.801" v="5863" actId="14100"/>
        <pc:sldMkLst>
          <pc:docMk/>
          <pc:sldMk cId="877531897" sldId="4387"/>
        </pc:sldMkLst>
        <pc:spChg chg="mod">
          <ac:chgData name="Jean-Noël Saugy" userId="9ef3ca6a-aac5-49dc-8462-0aac4d29ce9b" providerId="ADAL" clId="{7D8B94C0-1E42-4CD2-B97E-E015F756241E}" dt="2022-08-02T11:20:07.053" v="3643"/>
          <ac:spMkLst>
            <pc:docMk/>
            <pc:sldMk cId="877531897" sldId="4387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30.240" v="225" actId="313"/>
          <ac:spMkLst>
            <pc:docMk/>
            <pc:sldMk cId="877531897" sldId="4387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2T09:18:28.415" v="3405" actId="478"/>
          <ac:spMkLst>
            <pc:docMk/>
            <pc:sldMk cId="877531897" sldId="4387"/>
            <ac:spMk id="11" creationId="{70F32875-75F1-92B9-9329-6BC1AA91E692}"/>
          </ac:spMkLst>
        </pc:spChg>
        <pc:spChg chg="add mod">
          <ac:chgData name="Jean-Noël Saugy" userId="9ef3ca6a-aac5-49dc-8462-0aac4d29ce9b" providerId="ADAL" clId="{7D8B94C0-1E42-4CD2-B97E-E015F756241E}" dt="2022-08-03T09:32:51.997" v="5850"/>
          <ac:spMkLst>
            <pc:docMk/>
            <pc:sldMk cId="877531897" sldId="4387"/>
            <ac:spMk id="14" creationId="{C729D96B-5D45-FD4F-6594-72593D5346A6}"/>
          </ac:spMkLst>
        </pc:spChg>
        <pc:spChg chg="add del mod">
          <ac:chgData name="Jean-Noël Saugy" userId="9ef3ca6a-aac5-49dc-8462-0aac4d29ce9b" providerId="ADAL" clId="{7D8B94C0-1E42-4CD2-B97E-E015F756241E}" dt="2022-08-02T09:15:14.668" v="3403" actId="478"/>
          <ac:spMkLst>
            <pc:docMk/>
            <pc:sldMk cId="877531897" sldId="4387"/>
            <ac:spMk id="15" creationId="{0E78D9FA-6898-A855-BB95-41696CD16A95}"/>
          </ac:spMkLst>
        </pc:spChg>
        <pc:spChg chg="add del mod">
          <ac:chgData name="Jean-Noël Saugy" userId="9ef3ca6a-aac5-49dc-8462-0aac4d29ce9b" providerId="ADAL" clId="{7D8B94C0-1E42-4CD2-B97E-E015F756241E}" dt="2022-08-02T09:46:03.273" v="3504" actId="478"/>
          <ac:spMkLst>
            <pc:docMk/>
            <pc:sldMk cId="877531897" sldId="4387"/>
            <ac:spMk id="20" creationId="{85510FDC-C7FD-3831-42DD-DE73E3905564}"/>
          </ac:spMkLst>
        </pc:spChg>
        <pc:spChg chg="add del mod">
          <ac:chgData name="Jean-Noël Saugy" userId="9ef3ca6a-aac5-49dc-8462-0aac4d29ce9b" providerId="ADAL" clId="{7D8B94C0-1E42-4CD2-B97E-E015F756241E}" dt="2022-08-02T11:20:38.948" v="3657" actId="478"/>
          <ac:spMkLst>
            <pc:docMk/>
            <pc:sldMk cId="877531897" sldId="4387"/>
            <ac:spMk id="23" creationId="{0AFC1A96-16AF-C989-84D9-5C9830675437}"/>
          </ac:spMkLst>
        </pc:spChg>
        <pc:picChg chg="add del mod">
          <ac:chgData name="Jean-Noël Saugy" userId="9ef3ca6a-aac5-49dc-8462-0aac4d29ce9b" providerId="ADAL" clId="{7D8B94C0-1E42-4CD2-B97E-E015F756241E}" dt="2022-08-02T09:18:28.415" v="3405" actId="478"/>
          <ac:picMkLst>
            <pc:docMk/>
            <pc:sldMk cId="877531897" sldId="4387"/>
            <ac:picMk id="3" creationId="{79B4874D-59C3-C0F5-01EC-93CDB0569D78}"/>
          </ac:picMkLst>
        </pc:picChg>
        <pc:picChg chg="add mod ord">
          <ac:chgData name="Jean-Noël Saugy" userId="9ef3ca6a-aac5-49dc-8462-0aac4d29ce9b" providerId="ADAL" clId="{7D8B94C0-1E42-4CD2-B97E-E015F756241E}" dt="2022-08-03T09:39:35.147" v="5861" actId="1076"/>
          <ac:picMkLst>
            <pc:docMk/>
            <pc:sldMk cId="877531897" sldId="4387"/>
            <ac:picMk id="3" creationId="{FD4ACC6E-DEDF-B7E4-CF60-0D9DE92CCAA4}"/>
          </ac:picMkLst>
        </pc:picChg>
        <pc:picChg chg="add del mod">
          <ac:chgData name="Jean-Noël Saugy" userId="9ef3ca6a-aac5-49dc-8462-0aac4d29ce9b" providerId="ADAL" clId="{7D8B94C0-1E42-4CD2-B97E-E015F756241E}" dt="2022-08-02T11:20:27.137" v="3651" actId="478"/>
          <ac:picMkLst>
            <pc:docMk/>
            <pc:sldMk cId="877531897" sldId="4387"/>
            <ac:picMk id="6" creationId="{6B651759-EBEB-BE89-47EA-D62245704E16}"/>
          </ac:picMkLst>
        </pc:picChg>
        <pc:picChg chg="del mod modCrop">
          <ac:chgData name="Jean-Noël Saugy" userId="9ef3ca6a-aac5-49dc-8462-0aac4d29ce9b" providerId="ADAL" clId="{7D8B94C0-1E42-4CD2-B97E-E015F756241E}" dt="2022-08-02T09:18:28.892" v="3407" actId="478"/>
          <ac:picMkLst>
            <pc:docMk/>
            <pc:sldMk cId="877531897" sldId="4387"/>
            <ac:picMk id="7" creationId="{712022D0-234E-DCF6-E97C-87A25EC40DC2}"/>
          </ac:picMkLst>
        </pc:picChg>
        <pc:picChg chg="add del mod ord">
          <ac:chgData name="Jean-Noël Saugy" userId="9ef3ca6a-aac5-49dc-8462-0aac4d29ce9b" providerId="ADAL" clId="{7D8B94C0-1E42-4CD2-B97E-E015F756241E}" dt="2022-08-02T09:18:29.982" v="3408" actId="478"/>
          <ac:picMkLst>
            <pc:docMk/>
            <pc:sldMk cId="877531897" sldId="4387"/>
            <ac:picMk id="8" creationId="{17D7D2B6-08CB-4B4E-C90B-AFABB2CCF9CD}"/>
          </ac:picMkLst>
        </pc:picChg>
        <pc:picChg chg="del mod">
          <ac:chgData name="Jean-Noël Saugy" userId="9ef3ca6a-aac5-49dc-8462-0aac4d29ce9b" providerId="ADAL" clId="{7D8B94C0-1E42-4CD2-B97E-E015F756241E}" dt="2022-08-02T09:46:04.570" v="3506" actId="478"/>
          <ac:picMkLst>
            <pc:docMk/>
            <pc:sldMk cId="877531897" sldId="4387"/>
            <ac:picMk id="10" creationId="{3E208321-4CEF-CB51-9E7A-C8C21F6B4FF0}"/>
          </ac:picMkLst>
        </pc:picChg>
        <pc:picChg chg="del mod">
          <ac:chgData name="Jean-Noël Saugy" userId="9ef3ca6a-aac5-49dc-8462-0aac4d29ce9b" providerId="ADAL" clId="{7D8B94C0-1E42-4CD2-B97E-E015F756241E}" dt="2022-08-02T09:46:04.014" v="3505" actId="478"/>
          <ac:picMkLst>
            <pc:docMk/>
            <pc:sldMk cId="877531897" sldId="4387"/>
            <ac:picMk id="12" creationId="{9C01BAC5-E8EE-4E1D-BC05-6C72B5CC4170}"/>
          </ac:picMkLst>
        </pc:picChg>
        <pc:picChg chg="add del mod">
          <ac:chgData name="Jean-Noël Saugy" userId="9ef3ca6a-aac5-49dc-8462-0aac4d29ce9b" providerId="ADAL" clId="{7D8B94C0-1E42-4CD2-B97E-E015F756241E}" dt="2022-08-02T11:31:19.905" v="3664" actId="478"/>
          <ac:picMkLst>
            <pc:docMk/>
            <pc:sldMk cId="877531897" sldId="4387"/>
            <ac:picMk id="13" creationId="{45A8AFA0-282D-D96F-5620-88E77C8BDCCA}"/>
          </ac:picMkLst>
        </pc:picChg>
        <pc:picChg chg="del">
          <ac:chgData name="Jean-Noël Saugy" userId="9ef3ca6a-aac5-49dc-8462-0aac4d29ce9b" providerId="ADAL" clId="{7D8B94C0-1E42-4CD2-B97E-E015F756241E}" dt="2022-07-14T14:02:17.046" v="259" actId="478"/>
          <ac:picMkLst>
            <pc:docMk/>
            <pc:sldMk cId="877531897" sldId="4387"/>
            <ac:picMk id="15" creationId="{4487324C-62B3-4EF0-2FFC-3C4079B31686}"/>
          </ac:picMkLst>
        </pc:picChg>
        <pc:picChg chg="add del mod">
          <ac:chgData name="Jean-Noël Saugy" userId="9ef3ca6a-aac5-49dc-8462-0aac4d29ce9b" providerId="ADAL" clId="{7D8B94C0-1E42-4CD2-B97E-E015F756241E}" dt="2022-08-02T11:20:40.770" v="3658" actId="478"/>
          <ac:picMkLst>
            <pc:docMk/>
            <pc:sldMk cId="877531897" sldId="4387"/>
            <ac:picMk id="17" creationId="{18208E55-23EC-C384-09C6-A58550F5D3F8}"/>
          </ac:picMkLst>
        </pc:picChg>
        <pc:picChg chg="add del mod">
          <ac:chgData name="Jean-Noël Saugy" userId="9ef3ca6a-aac5-49dc-8462-0aac4d29ce9b" providerId="ADAL" clId="{7D8B94C0-1E42-4CD2-B97E-E015F756241E}" dt="2022-08-02T11:20:32.847" v="3653" actId="478"/>
          <ac:picMkLst>
            <pc:docMk/>
            <pc:sldMk cId="877531897" sldId="4387"/>
            <ac:picMk id="19" creationId="{372265C5-7037-74AA-4A60-D09C9E651CDA}"/>
          </ac:picMkLst>
        </pc:picChg>
        <pc:picChg chg="add del mod">
          <ac:chgData name="Jean-Noël Saugy" userId="9ef3ca6a-aac5-49dc-8462-0aac4d29ce9b" providerId="ADAL" clId="{7D8B94C0-1E42-4CD2-B97E-E015F756241E}" dt="2022-08-02T11:09:47.817" v="3552" actId="478"/>
          <ac:picMkLst>
            <pc:docMk/>
            <pc:sldMk cId="877531897" sldId="4387"/>
            <ac:picMk id="22" creationId="{96A2186A-0E4B-6379-EE58-D47F5B7367D1}"/>
          </ac:picMkLst>
        </pc:picChg>
        <pc:picChg chg="add del mod ord">
          <ac:chgData name="Jean-Noël Saugy" userId="9ef3ca6a-aac5-49dc-8462-0aac4d29ce9b" providerId="ADAL" clId="{7D8B94C0-1E42-4CD2-B97E-E015F756241E}" dt="2022-08-02T11:41:23.292" v="3793" actId="478"/>
          <ac:picMkLst>
            <pc:docMk/>
            <pc:sldMk cId="877531897" sldId="4387"/>
            <ac:picMk id="25" creationId="{7AFBC713-88E9-D914-2269-837BB215D119}"/>
          </ac:picMkLst>
        </pc:picChg>
        <pc:picChg chg="add del mod">
          <ac:chgData name="Jean-Noël Saugy" userId="9ef3ca6a-aac5-49dc-8462-0aac4d29ce9b" providerId="ADAL" clId="{7D8B94C0-1E42-4CD2-B97E-E015F756241E}" dt="2022-08-02T11:20:37.291" v="3656" actId="478"/>
          <ac:picMkLst>
            <pc:docMk/>
            <pc:sldMk cId="877531897" sldId="4387"/>
            <ac:picMk id="26" creationId="{ECB72476-9FED-745B-4DD5-7117F4806D04}"/>
          </ac:picMkLst>
        </pc:picChg>
        <pc:picChg chg="add mod">
          <ac:chgData name="Jean-Noël Saugy" userId="9ef3ca6a-aac5-49dc-8462-0aac4d29ce9b" providerId="ADAL" clId="{7D8B94C0-1E42-4CD2-B97E-E015F756241E}" dt="2022-08-02T11:20:27.475" v="3652"/>
          <ac:picMkLst>
            <pc:docMk/>
            <pc:sldMk cId="877531897" sldId="4387"/>
            <ac:picMk id="27" creationId="{50E474D3-6D87-A243-995F-2050FBEFD3BF}"/>
          </ac:picMkLst>
        </pc:picChg>
        <pc:picChg chg="add mod ord">
          <ac:chgData name="Jean-Noël Saugy" userId="9ef3ca6a-aac5-49dc-8462-0aac4d29ce9b" providerId="ADAL" clId="{7D8B94C0-1E42-4CD2-B97E-E015F756241E}" dt="2022-08-03T09:38:52.790" v="5852" actId="14826"/>
          <ac:picMkLst>
            <pc:docMk/>
            <pc:sldMk cId="877531897" sldId="4387"/>
            <ac:picMk id="29" creationId="{9736E97C-D267-BFE4-3A06-792E4BA8D861}"/>
          </ac:picMkLst>
        </pc:picChg>
        <pc:picChg chg="del mod">
          <ac:chgData name="Jean-Noël Saugy" userId="9ef3ca6a-aac5-49dc-8462-0aac4d29ce9b" providerId="ADAL" clId="{7D8B94C0-1E42-4CD2-B97E-E015F756241E}" dt="2022-08-02T09:36:31.255" v="3413" actId="478"/>
          <ac:picMkLst>
            <pc:docMk/>
            <pc:sldMk cId="877531897" sldId="4387"/>
            <ac:picMk id="53" creationId="{D7E0A73E-A1F8-6C9F-38D6-164E5732890F}"/>
          </ac:picMkLst>
        </pc:picChg>
        <pc:picChg chg="del mod">
          <ac:chgData name="Jean-Noël Saugy" userId="9ef3ca6a-aac5-49dc-8462-0aac4d29ce9b" providerId="ADAL" clId="{7D8B94C0-1E42-4CD2-B97E-E015F756241E}" dt="2022-08-02T09:36:31.255" v="3413" actId="478"/>
          <ac:picMkLst>
            <pc:docMk/>
            <pc:sldMk cId="877531897" sldId="4387"/>
            <ac:picMk id="54" creationId="{E178A9E0-7582-79B5-0E0C-0B0417CA3103}"/>
          </ac:picMkLst>
        </pc:picChg>
        <pc:picChg chg="add del mod">
          <ac:chgData name="Jean-Noël Saugy" userId="9ef3ca6a-aac5-49dc-8462-0aac4d29ce9b" providerId="ADAL" clId="{7D8B94C0-1E42-4CD2-B97E-E015F756241E}" dt="2022-08-03T09:39:15.446" v="5855" actId="478"/>
          <ac:picMkLst>
            <pc:docMk/>
            <pc:sldMk cId="877531897" sldId="4387"/>
            <ac:picMk id="1026" creationId="{96CED978-1600-18C5-3B9E-282CEBF91FEE}"/>
          </ac:picMkLst>
        </pc:picChg>
        <pc:picChg chg="add del mod">
          <ac:chgData name="Jean-Noël Saugy" userId="9ef3ca6a-aac5-49dc-8462-0aac4d29ce9b" providerId="ADAL" clId="{7D8B94C0-1E42-4CD2-B97E-E015F756241E}" dt="2022-08-02T11:36:45.825" v="3780" actId="478"/>
          <ac:picMkLst>
            <pc:docMk/>
            <pc:sldMk cId="877531897" sldId="4387"/>
            <ac:picMk id="1028" creationId="{49654F06-D3FA-4598-65A7-9B3FB5B5AD99}"/>
          </ac:picMkLst>
        </pc:picChg>
        <pc:picChg chg="add mod modVis">
          <ac:chgData name="Jean-Noël Saugy" userId="9ef3ca6a-aac5-49dc-8462-0aac4d29ce9b" providerId="ADAL" clId="{7D8B94C0-1E42-4CD2-B97E-E015F756241E}" dt="2022-08-03T09:39:42.801" v="5863" actId="14100"/>
          <ac:picMkLst>
            <pc:docMk/>
            <pc:sldMk cId="877531897" sldId="4387"/>
            <ac:picMk id="1030" creationId="{0505E9A3-3F68-3A85-46C1-0BB4DBD4832B}"/>
          </ac:picMkLst>
        </pc:picChg>
      </pc:sldChg>
      <pc:sldChg chg="addSp delSp modSp add mod ord delAnim modAnim">
        <pc:chgData name="Jean-Noël Saugy" userId="9ef3ca6a-aac5-49dc-8462-0aac4d29ce9b" providerId="ADAL" clId="{7D8B94C0-1E42-4CD2-B97E-E015F756241E}" dt="2022-08-03T08:31:29.884" v="5644"/>
        <pc:sldMkLst>
          <pc:docMk/>
          <pc:sldMk cId="2971335076" sldId="4388"/>
        </pc:sldMkLst>
        <pc:spChg chg="del mod">
          <ac:chgData name="Jean-Noël Saugy" userId="9ef3ca6a-aac5-49dc-8462-0aac4d29ce9b" providerId="ADAL" clId="{7D8B94C0-1E42-4CD2-B97E-E015F756241E}" dt="2022-08-02T12:12:50.921" v="4082" actId="478"/>
          <ac:spMkLst>
            <pc:docMk/>
            <pc:sldMk cId="2971335076" sldId="4388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36.216" v="226"/>
          <ac:spMkLst>
            <pc:docMk/>
            <pc:sldMk cId="2971335076" sldId="4388"/>
            <ac:spMk id="9" creationId="{00000000-0000-0000-0000-000000000000}"/>
          </ac:spMkLst>
        </pc:spChg>
        <pc:spChg chg="add mod">
          <ac:chgData name="Jean-Noël Saugy" userId="9ef3ca6a-aac5-49dc-8462-0aac4d29ce9b" providerId="ADAL" clId="{7D8B94C0-1E42-4CD2-B97E-E015F756241E}" dt="2022-08-02T12:12:53.679" v="4083"/>
          <ac:spMkLst>
            <pc:docMk/>
            <pc:sldMk cId="2971335076" sldId="4388"/>
            <ac:spMk id="14" creationId="{E63B78D9-C050-1470-184C-D5CA9E264318}"/>
          </ac:spMkLst>
        </pc:spChg>
        <pc:spChg chg="add del mod">
          <ac:chgData name="Jean-Noël Saugy" userId="9ef3ca6a-aac5-49dc-8462-0aac4d29ce9b" providerId="ADAL" clId="{7D8B94C0-1E42-4CD2-B97E-E015F756241E}" dt="2022-08-02T12:45:54.428" v="4381"/>
          <ac:spMkLst>
            <pc:docMk/>
            <pc:sldMk cId="2971335076" sldId="4388"/>
            <ac:spMk id="17" creationId="{5554A5F7-2590-A575-3361-BFFB93BFF4B7}"/>
          </ac:spMkLst>
        </pc:spChg>
        <pc:spChg chg="add del mod">
          <ac:chgData name="Jean-Noël Saugy" userId="9ef3ca6a-aac5-49dc-8462-0aac4d29ce9b" providerId="ADAL" clId="{7D8B94C0-1E42-4CD2-B97E-E015F756241E}" dt="2022-08-02T12:47:23.803" v="4419" actId="1076"/>
          <ac:spMkLst>
            <pc:docMk/>
            <pc:sldMk cId="2971335076" sldId="4388"/>
            <ac:spMk id="21" creationId="{3FAB2BDF-2FCA-E8AE-3F62-2385E0DFDF6E}"/>
          </ac:spMkLst>
        </pc:spChg>
        <pc:spChg chg="mod">
          <ac:chgData name="Jean-Noël Saugy" userId="9ef3ca6a-aac5-49dc-8462-0aac4d29ce9b" providerId="ADAL" clId="{7D8B94C0-1E42-4CD2-B97E-E015F756241E}" dt="2022-08-02T12:47:08.083" v="4415" actId="14100"/>
          <ac:spMkLst>
            <pc:docMk/>
            <pc:sldMk cId="2971335076" sldId="4388"/>
            <ac:spMk id="32" creationId="{6F8FF8F6-3C61-9404-0115-6ED2466C845D}"/>
          </ac:spMkLst>
        </pc:spChg>
        <pc:spChg chg="del mod">
          <ac:chgData name="Jean-Noël Saugy" userId="9ef3ca6a-aac5-49dc-8462-0aac4d29ce9b" providerId="ADAL" clId="{7D8B94C0-1E42-4CD2-B97E-E015F756241E}" dt="2022-08-02T12:43:23.051" v="4294" actId="478"/>
          <ac:spMkLst>
            <pc:docMk/>
            <pc:sldMk cId="2971335076" sldId="4388"/>
            <ac:spMk id="34" creationId="{053A0B27-CB03-ECBF-806B-2CFEEAD34E84}"/>
          </ac:spMkLst>
        </pc:spChg>
        <pc:grpChg chg="add del mod">
          <ac:chgData name="Jean-Noël Saugy" userId="9ef3ca6a-aac5-49dc-8462-0aac4d29ce9b" providerId="ADAL" clId="{7D8B94C0-1E42-4CD2-B97E-E015F756241E}" dt="2022-08-02T12:42:27.829" v="4289" actId="165"/>
          <ac:grpSpMkLst>
            <pc:docMk/>
            <pc:sldMk cId="2971335076" sldId="4388"/>
            <ac:grpSpMk id="11" creationId="{1F9BC02E-E448-0917-4596-F544327E5EEE}"/>
          </ac:grpSpMkLst>
        </pc:grpChg>
        <pc:grpChg chg="add del mod">
          <ac:chgData name="Jean-Noël Saugy" userId="9ef3ca6a-aac5-49dc-8462-0aac4d29ce9b" providerId="ADAL" clId="{7D8B94C0-1E42-4CD2-B97E-E015F756241E}" dt="2022-08-02T12:45:10.568" v="4377" actId="165"/>
          <ac:grpSpMkLst>
            <pc:docMk/>
            <pc:sldMk cId="2971335076" sldId="4388"/>
            <ac:grpSpMk id="16" creationId="{292CC8DF-E9C4-1AC6-E5D6-E81CD38363DC}"/>
          </ac:grpSpMkLst>
        </pc:grpChg>
        <pc:picChg chg="add del mod">
          <ac:chgData name="Jean-Noël Saugy" userId="9ef3ca6a-aac5-49dc-8462-0aac4d29ce9b" providerId="ADAL" clId="{7D8B94C0-1E42-4CD2-B97E-E015F756241E}" dt="2022-08-02T12:43:20.283" v="4292" actId="478"/>
          <ac:picMkLst>
            <pc:docMk/>
            <pc:sldMk cId="2971335076" sldId="4388"/>
            <ac:picMk id="3" creationId="{083B164F-0B00-8E8A-D5F2-3D5595ADAAF0}"/>
          </ac:picMkLst>
        </pc:picChg>
        <pc:picChg chg="add del mod">
          <ac:chgData name="Jean-Noël Saugy" userId="9ef3ca6a-aac5-49dc-8462-0aac4d29ce9b" providerId="ADAL" clId="{7D8B94C0-1E42-4CD2-B97E-E015F756241E}" dt="2022-08-02T12:43:21.345" v="4293" actId="478"/>
          <ac:picMkLst>
            <pc:docMk/>
            <pc:sldMk cId="2971335076" sldId="4388"/>
            <ac:picMk id="6" creationId="{D8C3BC87-5545-DC8A-DEB0-C9274078D1E4}"/>
          </ac:picMkLst>
        </pc:picChg>
        <pc:picChg chg="mod">
          <ac:chgData name="Jean-Noël Saugy" userId="9ef3ca6a-aac5-49dc-8462-0aac4d29ce9b" providerId="ADAL" clId="{7D8B94C0-1E42-4CD2-B97E-E015F756241E}" dt="2022-08-02T12:12:33.281" v="4077" actId="1076"/>
          <ac:picMkLst>
            <pc:docMk/>
            <pc:sldMk cId="2971335076" sldId="4388"/>
            <ac:picMk id="8" creationId="{BF3A3F54-58AE-6A47-2B00-92D884FE948E}"/>
          </ac:picMkLst>
        </pc:picChg>
        <pc:picChg chg="add mod topLvl">
          <ac:chgData name="Jean-Noël Saugy" userId="9ef3ca6a-aac5-49dc-8462-0aac4d29ce9b" providerId="ADAL" clId="{7D8B94C0-1E42-4CD2-B97E-E015F756241E}" dt="2022-08-02T12:45:10.568" v="4377" actId="165"/>
          <ac:picMkLst>
            <pc:docMk/>
            <pc:sldMk cId="2971335076" sldId="4388"/>
            <ac:picMk id="10" creationId="{78E6167B-0F86-6414-9D62-4FFAB4536FF2}"/>
          </ac:picMkLst>
        </pc:picChg>
        <pc:picChg chg="add del mod ord">
          <ac:chgData name="Jean-Noël Saugy" userId="9ef3ca6a-aac5-49dc-8462-0aac4d29ce9b" providerId="ADAL" clId="{7D8B94C0-1E42-4CD2-B97E-E015F756241E}" dt="2022-08-02T12:19:29.565" v="4089" actId="478"/>
          <ac:picMkLst>
            <pc:docMk/>
            <pc:sldMk cId="2971335076" sldId="4388"/>
            <ac:picMk id="12" creationId="{C062E4C0-2B13-D238-0567-15D63A13EDE8}"/>
          </ac:picMkLst>
        </pc:picChg>
        <pc:picChg chg="add del mod">
          <ac:chgData name="Jean-Noël Saugy" userId="9ef3ca6a-aac5-49dc-8462-0aac4d29ce9b" providerId="ADAL" clId="{7D8B94C0-1E42-4CD2-B97E-E015F756241E}" dt="2022-08-02T12:12:34.871" v="4078" actId="478"/>
          <ac:picMkLst>
            <pc:docMk/>
            <pc:sldMk cId="2971335076" sldId="4388"/>
            <ac:picMk id="13" creationId="{EF6D46BF-ED7F-099F-D1B6-D9F2D276095E}"/>
          </ac:picMkLst>
        </pc:picChg>
        <pc:picChg chg="del mod">
          <ac:chgData name="Jean-Noël Saugy" userId="9ef3ca6a-aac5-49dc-8462-0aac4d29ce9b" providerId="ADAL" clId="{7D8B94C0-1E42-4CD2-B97E-E015F756241E}" dt="2022-08-02T12:31:33.496" v="4198" actId="478"/>
          <ac:picMkLst>
            <pc:docMk/>
            <pc:sldMk cId="2971335076" sldId="4388"/>
            <ac:picMk id="15" creationId="{0FA71C20-842E-F951-1781-D1E62E3E9279}"/>
          </ac:picMkLst>
        </pc:picChg>
        <pc:picChg chg="add del mod">
          <ac:chgData name="Jean-Noël Saugy" userId="9ef3ca6a-aac5-49dc-8462-0aac4d29ce9b" providerId="ADAL" clId="{7D8B94C0-1E42-4CD2-B97E-E015F756241E}" dt="2022-08-02T12:45:06.400" v="4376" actId="478"/>
          <ac:picMkLst>
            <pc:docMk/>
            <pc:sldMk cId="2971335076" sldId="4388"/>
            <ac:picMk id="24" creationId="{B81C914A-1A21-23C7-D204-8FF0ECDBAD17}"/>
          </ac:picMkLst>
        </pc:picChg>
        <pc:picChg chg="del mod topLvl modVis">
          <ac:chgData name="Jean-Noël Saugy" userId="9ef3ca6a-aac5-49dc-8462-0aac4d29ce9b" providerId="ADAL" clId="{7D8B94C0-1E42-4CD2-B97E-E015F756241E}" dt="2022-08-02T12:45:54.428" v="4381"/>
          <ac:picMkLst>
            <pc:docMk/>
            <pc:sldMk cId="2971335076" sldId="4388"/>
            <ac:picMk id="26" creationId="{C83B353D-B172-C3B7-3C3C-0EF6E5C01F6E}"/>
          </ac:picMkLst>
        </pc:picChg>
        <pc:picChg chg="del mod">
          <ac:chgData name="Jean-Noël Saugy" userId="9ef3ca6a-aac5-49dc-8462-0aac4d29ce9b" providerId="ADAL" clId="{7D8B94C0-1E42-4CD2-B97E-E015F756241E}" dt="2022-08-02T12:31:32.931" v="4197" actId="478"/>
          <ac:picMkLst>
            <pc:docMk/>
            <pc:sldMk cId="2971335076" sldId="4388"/>
            <ac:picMk id="27" creationId="{F77DA391-EE8C-01CA-1DDD-E0F3BE13F07F}"/>
          </ac:picMkLst>
        </pc:picChg>
        <pc:picChg chg="mod">
          <ac:chgData name="Jean-Noël Saugy" userId="9ef3ca6a-aac5-49dc-8462-0aac4d29ce9b" providerId="ADAL" clId="{7D8B94C0-1E42-4CD2-B97E-E015F756241E}" dt="2022-08-02T12:45:54.428" v="4381"/>
          <ac:picMkLst>
            <pc:docMk/>
            <pc:sldMk cId="2971335076" sldId="4388"/>
            <ac:picMk id="28" creationId="{5B89B1E5-EBD1-2F7E-8153-B7C20846BF59}"/>
          </ac:picMkLst>
        </pc:picChg>
        <pc:picChg chg="add mod">
          <ac:chgData name="Jean-Noël Saugy" userId="9ef3ca6a-aac5-49dc-8462-0aac4d29ce9b" providerId="ADAL" clId="{7D8B94C0-1E42-4CD2-B97E-E015F756241E}" dt="2022-08-02T12:46:32.851" v="4408" actId="1036"/>
          <ac:picMkLst>
            <pc:docMk/>
            <pc:sldMk cId="2971335076" sldId="4388"/>
            <ac:picMk id="29" creationId="{C73825D5-3A35-B3C6-3F9A-9C4631BAB29F}"/>
          </ac:picMkLst>
        </pc:picChg>
        <pc:picChg chg="del mod">
          <ac:chgData name="Jean-Noël Saugy" userId="9ef3ca6a-aac5-49dc-8462-0aac4d29ce9b" providerId="ADAL" clId="{7D8B94C0-1E42-4CD2-B97E-E015F756241E}" dt="2022-08-02T12:20:54.823" v="4132" actId="478"/>
          <ac:picMkLst>
            <pc:docMk/>
            <pc:sldMk cId="2971335076" sldId="4388"/>
            <ac:picMk id="30" creationId="{AA08300F-4FC6-B4FB-0843-89D9E770D37A}"/>
          </ac:picMkLst>
        </pc:picChg>
        <pc:picChg chg="del mod">
          <ac:chgData name="Jean-Noël Saugy" userId="9ef3ca6a-aac5-49dc-8462-0aac4d29ce9b" providerId="ADAL" clId="{7D8B94C0-1E42-4CD2-B97E-E015F756241E}" dt="2022-08-02T12:20:10.628" v="4106" actId="478"/>
          <ac:picMkLst>
            <pc:docMk/>
            <pc:sldMk cId="2971335076" sldId="4388"/>
            <ac:picMk id="31" creationId="{EAFFB3DD-E83F-1175-F290-85C3440BC267}"/>
          </ac:picMkLst>
        </pc:picChg>
        <pc:picChg chg="add mod">
          <ac:chgData name="Jean-Noël Saugy" userId="9ef3ca6a-aac5-49dc-8462-0aac4d29ce9b" providerId="ADAL" clId="{7D8B94C0-1E42-4CD2-B97E-E015F756241E}" dt="2022-08-02T12:46:21.739" v="4388" actId="14100"/>
          <ac:picMkLst>
            <pc:docMk/>
            <pc:sldMk cId="2971335076" sldId="4388"/>
            <ac:picMk id="3074" creationId="{3358D5D4-0428-0F44-99C1-AA1738995E05}"/>
          </ac:picMkLst>
        </pc:picChg>
      </pc:sldChg>
      <pc:sldChg chg="addSp delSp modSp add mod ord delAnim modAnim modNotesTx">
        <pc:chgData name="Jean-Noël Saugy" userId="9ef3ca6a-aac5-49dc-8462-0aac4d29ce9b" providerId="ADAL" clId="{7D8B94C0-1E42-4CD2-B97E-E015F756241E}" dt="2022-08-03T08:33:46.714" v="5651" actId="478"/>
        <pc:sldMkLst>
          <pc:docMk/>
          <pc:sldMk cId="400539600" sldId="4389"/>
        </pc:sldMkLst>
        <pc:spChg chg="del mod">
          <ac:chgData name="Jean-Noël Saugy" userId="9ef3ca6a-aac5-49dc-8462-0aac4d29ce9b" providerId="ADAL" clId="{7D8B94C0-1E42-4CD2-B97E-E015F756241E}" dt="2022-08-02T12:40:44.893" v="4273" actId="478"/>
          <ac:spMkLst>
            <pc:docMk/>
            <pc:sldMk cId="400539600" sldId="4389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40.367" v="227"/>
          <ac:spMkLst>
            <pc:docMk/>
            <pc:sldMk cId="400539600" sldId="4389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15" creationId="{179D5DD0-054B-E34F-C7AA-F303D50E3224}"/>
          </ac:spMkLst>
        </pc:spChg>
        <pc:spChg chg="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17" creationId="{6710E680-BD41-754E-DD6B-ED01FFA3A83E}"/>
          </ac:spMkLst>
        </pc:spChg>
        <pc:spChg chg="add mod">
          <ac:chgData name="Jean-Noël Saugy" userId="9ef3ca6a-aac5-49dc-8462-0aac4d29ce9b" providerId="ADAL" clId="{7D8B94C0-1E42-4CD2-B97E-E015F756241E}" dt="2022-08-02T12:40:47.711" v="4274"/>
          <ac:spMkLst>
            <pc:docMk/>
            <pc:sldMk cId="400539600" sldId="4389"/>
            <ac:spMk id="19" creationId="{4A9CCAEB-964A-2B84-BE86-BC3CB669FFD7}"/>
          </ac:spMkLst>
        </pc:spChg>
        <pc:spChg chg="add mod">
          <ac:chgData name="Jean-Noël Saugy" userId="9ef3ca6a-aac5-49dc-8462-0aac4d29ce9b" providerId="ADAL" clId="{7D8B94C0-1E42-4CD2-B97E-E015F756241E}" dt="2022-08-03T08:13:15.402" v="5263" actId="12788"/>
          <ac:spMkLst>
            <pc:docMk/>
            <pc:sldMk cId="400539600" sldId="4389"/>
            <ac:spMk id="21" creationId="{91EFA6A3-8B2F-523B-AE0C-5E0707904AFF}"/>
          </ac:spMkLst>
        </pc:spChg>
        <pc:spChg chg="add mod ord">
          <ac:chgData name="Jean-Noël Saugy" userId="9ef3ca6a-aac5-49dc-8462-0aac4d29ce9b" providerId="ADAL" clId="{7D8B94C0-1E42-4CD2-B97E-E015F756241E}" dt="2022-08-03T08:26:02.367" v="5602" actId="20577"/>
          <ac:spMkLst>
            <pc:docMk/>
            <pc:sldMk cId="400539600" sldId="4389"/>
            <ac:spMk id="22" creationId="{C98A089E-2CBA-E43F-8226-C7CBD1E7A708}"/>
          </ac:spMkLst>
        </pc:spChg>
        <pc:spChg chg="add mod">
          <ac:chgData name="Jean-Noël Saugy" userId="9ef3ca6a-aac5-49dc-8462-0aac4d29ce9b" providerId="ADAL" clId="{7D8B94C0-1E42-4CD2-B97E-E015F756241E}" dt="2022-08-03T08:25:05.442" v="5588" actId="1036"/>
          <ac:spMkLst>
            <pc:docMk/>
            <pc:sldMk cId="400539600" sldId="4389"/>
            <ac:spMk id="28" creationId="{D225E0B1-04FC-33A4-5629-738E585C3F04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1" creationId="{1FFFC3A3-3254-13F3-26CE-47FA560CC693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2" creationId="{0772F6FA-F61E-9F90-D5F8-2D1B87D4B743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8" creationId="{D90B77EB-8020-3219-B6E5-FE70271588A2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39" creationId="{79B74093-A847-3C75-23BA-99F136677DB7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1" creationId="{C8D23F4D-70A1-6EE6-6B34-B6DE05F87119}"/>
          </ac:spMkLst>
        </pc:spChg>
        <pc:spChg chg="mod ord">
          <ac:chgData name="Jean-Noël Saugy" userId="9ef3ca6a-aac5-49dc-8462-0aac4d29ce9b" providerId="ADAL" clId="{7D8B94C0-1E42-4CD2-B97E-E015F756241E}" dt="2022-07-13T07:54:06.800" v="211" actId="1035"/>
          <ac:spMkLst>
            <pc:docMk/>
            <pc:sldMk cId="400539600" sldId="4389"/>
            <ac:spMk id="41" creationId="{D3329782-CC73-A570-36D4-F88BEF63F7AC}"/>
          </ac:spMkLst>
        </pc:spChg>
        <pc:spChg chg="mod">
          <ac:chgData name="Jean-Noël Saugy" userId="9ef3ca6a-aac5-49dc-8462-0aac4d29ce9b" providerId="ADAL" clId="{7D8B94C0-1E42-4CD2-B97E-E015F756241E}" dt="2022-07-13T07:54:10.628" v="213" actId="1036"/>
          <ac:spMkLst>
            <pc:docMk/>
            <pc:sldMk cId="400539600" sldId="4389"/>
            <ac:spMk id="42" creationId="{3B91CFA4-8388-FCD4-1831-EDE64E2C80D0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2" creationId="{D1C64E7B-7D3C-CC47-0FBF-C3CE1EC56B2D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3" creationId="{23654983-A1CC-6C7A-8B09-F0F1B73D96E9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3" creationId="{F805D02C-5729-B40C-7CD3-FEC8B603AA6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4" creationId="{6D733E71-B842-C2CB-7D99-CE287384BBA2}"/>
          </ac:spMkLst>
        </pc:spChg>
        <pc:spChg chg="add mod">
          <ac:chgData name="Jean-Noël Saugy" userId="9ef3ca6a-aac5-49dc-8462-0aac4d29ce9b" providerId="ADAL" clId="{7D8B94C0-1E42-4CD2-B97E-E015F756241E}" dt="2022-08-03T08:30:15.900" v="5639" actId="164"/>
          <ac:spMkLst>
            <pc:docMk/>
            <pc:sldMk cId="400539600" sldId="4389"/>
            <ac:spMk id="44" creationId="{F66155E3-AE38-0081-1E94-A980BE207F1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5" creationId="{DE3ECE40-5166-6501-1A32-2765EE52230B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6" creationId="{977F96D3-D152-7517-51D9-FDC066AF7016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7" creationId="{6E9AA014-D8DA-F8AA-CDF0-3174207077D2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8" creationId="{A91D9D21-A197-81E7-E69F-BE34CE7D6E4F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49" creationId="{8A61FB13-3A4C-1CCE-2D2D-A40C3A57B3F4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0" creationId="{D5CB8AAC-CF58-E6C1-5528-F87515A40ABB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1" creationId="{F052255B-252B-36E5-39FA-E6F9DFDA2D86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2" creationId="{A296B2C0-1B49-44C9-4D8B-227F96DE12B3}"/>
          </ac:spMkLst>
        </pc:spChg>
        <pc:spChg chg="mod">
          <ac:chgData name="Jean-Noël Saugy" userId="9ef3ca6a-aac5-49dc-8462-0aac4d29ce9b" providerId="ADAL" clId="{7D8B94C0-1E42-4CD2-B97E-E015F756241E}" dt="2022-07-13T07:53:49.093" v="202" actId="1035"/>
          <ac:spMkLst>
            <pc:docMk/>
            <pc:sldMk cId="400539600" sldId="4389"/>
            <ac:spMk id="53" creationId="{A88FCF9F-E3D1-DFD3-552A-4B6211794535}"/>
          </ac:spMkLst>
        </pc:spChg>
        <pc:spChg chg="add del">
          <ac:chgData name="Jean-Noël Saugy" userId="9ef3ca6a-aac5-49dc-8462-0aac4d29ce9b" providerId="ADAL" clId="{7D8B94C0-1E42-4CD2-B97E-E015F756241E}" dt="2022-07-15T06:34:58.845" v="696" actId="22"/>
          <ac:spMkLst>
            <pc:docMk/>
            <pc:sldMk cId="400539600" sldId="4389"/>
            <ac:spMk id="58" creationId="{51787254-64D1-0F77-95E5-EFEF5B7F1B14}"/>
          </ac:spMkLst>
        </pc:spChg>
        <pc:spChg chg="add del">
          <ac:chgData name="Jean-Noël Saugy" userId="9ef3ca6a-aac5-49dc-8462-0aac4d29ce9b" providerId="ADAL" clId="{7D8B94C0-1E42-4CD2-B97E-E015F756241E}" dt="2022-07-15T06:35:03.488" v="698" actId="22"/>
          <ac:spMkLst>
            <pc:docMk/>
            <pc:sldMk cId="400539600" sldId="4389"/>
            <ac:spMk id="59" creationId="{0F64A123-122C-CACF-688D-1A4C81ECAEE9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0" creationId="{961B1CC6-34C4-38F8-4CA7-F097B042D5DA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1" creationId="{ACF8B406-B3D4-0970-025D-E3D0FE5374A9}"/>
          </ac:spMkLst>
        </pc:spChg>
        <pc:spChg chg="add del mod">
          <ac:chgData name="Jean-Noël Saugy" userId="9ef3ca6a-aac5-49dc-8462-0aac4d29ce9b" providerId="ADAL" clId="{7D8B94C0-1E42-4CD2-B97E-E015F756241E}" dt="2022-08-03T08:05:44.045" v="5124" actId="478"/>
          <ac:spMkLst>
            <pc:docMk/>
            <pc:sldMk cId="400539600" sldId="4389"/>
            <ac:spMk id="63" creationId="{B104C3E9-D9DA-1BC4-CD44-3433F7BD7B11}"/>
          </ac:spMkLst>
        </pc:spChg>
        <pc:spChg chg="add del">
          <ac:chgData name="Jean-Noël Saugy" userId="9ef3ca6a-aac5-49dc-8462-0aac4d29ce9b" providerId="ADAL" clId="{7D8B94C0-1E42-4CD2-B97E-E015F756241E}" dt="2022-07-15T08:25:03.378" v="996" actId="478"/>
          <ac:spMkLst>
            <pc:docMk/>
            <pc:sldMk cId="400539600" sldId="4389"/>
            <ac:spMk id="65" creationId="{8E8EE6C3-C38E-CEB2-BF82-1FC193A7B6CB}"/>
          </ac:spMkLst>
        </pc:spChg>
        <pc:grpChg chg="del">
          <ac:chgData name="Jean-Noël Saugy" userId="9ef3ca6a-aac5-49dc-8462-0aac4d29ce9b" providerId="ADAL" clId="{7D8B94C0-1E42-4CD2-B97E-E015F756241E}" dt="2022-07-15T06:30:06.565" v="573" actId="478"/>
          <ac:grpSpMkLst>
            <pc:docMk/>
            <pc:sldMk cId="400539600" sldId="4389"/>
            <ac:grpSpMk id="16" creationId="{7D16987E-2A6A-08BC-B769-57AF0DFECCB1}"/>
          </ac:grpSpMkLst>
        </pc:grpChg>
        <pc:grpChg chg="add mod">
          <ac:chgData name="Jean-Noël Saugy" userId="9ef3ca6a-aac5-49dc-8462-0aac4d29ce9b" providerId="ADAL" clId="{7D8B94C0-1E42-4CD2-B97E-E015F756241E}" dt="2022-08-03T08:30:15.900" v="5639" actId="164"/>
          <ac:grpSpMkLst>
            <pc:docMk/>
            <pc:sldMk cId="400539600" sldId="4389"/>
            <ac:grpSpMk id="33" creationId="{C7A71810-D14F-0EFB-FD0C-35F70925A8E8}"/>
          </ac:grpSpMkLst>
        </pc:grp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3" creationId="{FA3232FD-E9C9-C3CC-2599-39FBD4176CDA}"/>
          </ac:picMkLst>
        </pc:picChg>
        <pc:picChg chg="add del mod modVis">
          <ac:chgData name="Jean-Noël Saugy" userId="9ef3ca6a-aac5-49dc-8462-0aac4d29ce9b" providerId="ADAL" clId="{7D8B94C0-1E42-4CD2-B97E-E015F756241E}" dt="2022-08-03T08:11:15.769" v="5249" actId="478"/>
          <ac:picMkLst>
            <pc:docMk/>
            <pc:sldMk cId="400539600" sldId="4389"/>
            <ac:picMk id="4" creationId="{1A463AF6-85EA-B04D-024A-679881E9AA89}"/>
          </ac:picMkLst>
        </pc:picChg>
        <pc:picChg chg="mod ord">
          <ac:chgData name="Jean-Noël Saugy" userId="9ef3ca6a-aac5-49dc-8462-0aac4d29ce9b" providerId="ADAL" clId="{7D8B94C0-1E42-4CD2-B97E-E015F756241E}" dt="2022-08-02T12:40:35.656" v="4270" actId="167"/>
          <ac:picMkLst>
            <pc:docMk/>
            <pc:sldMk cId="400539600" sldId="4389"/>
            <ac:picMk id="6" creationId="{9419A7CA-4D73-6577-560E-11BFA38C7F9E}"/>
          </ac:picMkLst>
        </pc:picChg>
        <pc:picChg chg="add mod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7" creationId="{8D96F71D-B71D-3F91-F73F-F081734157B8}"/>
          </ac:picMkLst>
        </pc:picChg>
        <pc:picChg chg="del">
          <ac:chgData name="Jean-Noël Saugy" userId="9ef3ca6a-aac5-49dc-8462-0aac4d29ce9b" providerId="ADAL" clId="{7D8B94C0-1E42-4CD2-B97E-E015F756241E}" dt="2022-07-15T08:05:21.467" v="889" actId="478"/>
          <ac:picMkLst>
            <pc:docMk/>
            <pc:sldMk cId="400539600" sldId="4389"/>
            <ac:picMk id="7" creationId="{EF51B77B-CA41-798A-C634-B92AADD8DE67}"/>
          </ac:picMkLst>
        </pc:picChg>
        <pc:picChg chg="del mod ord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8" creationId="{E2276291-4FC6-C211-AE40-FE9D99EC2E22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10" creationId="{5BCA80DB-D247-2F2D-BF80-4F80A7CF89E4}"/>
          </ac:picMkLst>
        </pc:picChg>
        <pc:picChg chg="add del mod">
          <ac:chgData name="Jean-Noël Saugy" userId="9ef3ca6a-aac5-49dc-8462-0aac4d29ce9b" providerId="ADAL" clId="{7D8B94C0-1E42-4CD2-B97E-E015F756241E}" dt="2022-08-03T08:10:26.388" v="5238" actId="478"/>
          <ac:picMkLst>
            <pc:docMk/>
            <pc:sldMk cId="400539600" sldId="4389"/>
            <ac:picMk id="12" creationId="{96FF185F-27AA-8C22-70E2-7CFED38B6512}"/>
          </ac:picMkLst>
        </pc:picChg>
        <pc:picChg chg="add mod modVis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14" creationId="{196B0988-64A4-8A10-7F59-989CFB2B866E}"/>
          </ac:picMkLst>
        </pc:picChg>
        <pc:picChg chg="add del mod or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18" creationId="{679420DC-50E1-3ADD-6A2A-C2B55D2B10A9}"/>
          </ac:picMkLst>
        </pc:picChg>
        <pc:picChg chg="add mod">
          <ac:chgData name="Jean-Noël Saugy" userId="9ef3ca6a-aac5-49dc-8462-0aac4d29ce9b" providerId="ADAL" clId="{7D8B94C0-1E42-4CD2-B97E-E015F756241E}" dt="2022-08-03T08:33:40.275" v="5650" actId="1037"/>
          <ac:picMkLst>
            <pc:docMk/>
            <pc:sldMk cId="400539600" sldId="4389"/>
            <ac:picMk id="20" creationId="{43AFFD17-A66E-9780-E80D-9365C13B1A5E}"/>
          </ac:picMkLst>
        </pc:picChg>
        <pc:picChg chg="add del mod">
          <ac:chgData name="Jean-Noël Saugy" userId="9ef3ca6a-aac5-49dc-8462-0aac4d29ce9b" providerId="ADAL" clId="{7D8B94C0-1E42-4CD2-B97E-E015F756241E}" dt="2022-08-02T12:40:37.432" v="4271" actId="478"/>
          <ac:picMkLst>
            <pc:docMk/>
            <pc:sldMk cId="400539600" sldId="4389"/>
            <ac:picMk id="20" creationId="{B74C01C4-EDDD-5AFD-9937-F3AC701D404D}"/>
          </ac:picMkLst>
        </pc:picChg>
        <pc:picChg chg="add mod modVis">
          <ac:chgData name="Jean-Noël Saugy" userId="9ef3ca6a-aac5-49dc-8462-0aac4d29ce9b" providerId="ADAL" clId="{7D8B94C0-1E42-4CD2-B97E-E015F756241E}" dt="2022-08-03T08:27:42.615" v="5604" actId="14429"/>
          <ac:picMkLst>
            <pc:docMk/>
            <pc:sldMk cId="400539600" sldId="4389"/>
            <ac:picMk id="23" creationId="{A25625EC-3BCC-D82B-B0DB-4FDC7F685EBB}"/>
          </ac:picMkLst>
        </pc:picChg>
        <pc:picChg chg="add del mod">
          <ac:chgData name="Jean-Noël Saugy" userId="9ef3ca6a-aac5-49dc-8462-0aac4d29ce9b" providerId="ADAL" clId="{7D8B94C0-1E42-4CD2-B97E-E015F756241E}" dt="2022-08-03T08:23:34.227" v="5490" actId="478"/>
          <ac:picMkLst>
            <pc:docMk/>
            <pc:sldMk cId="400539600" sldId="4389"/>
            <ac:picMk id="25" creationId="{CE10CA6A-6886-1B35-6F0E-CD380939051A}"/>
          </ac:picMkLst>
        </pc:picChg>
        <pc:picChg chg="add del">
          <ac:chgData name="Jean-Noël Saugy" userId="9ef3ca6a-aac5-49dc-8462-0aac4d29ce9b" providerId="ADAL" clId="{7D8B94C0-1E42-4CD2-B97E-E015F756241E}" dt="2022-08-03T08:23:33.248" v="5489" actId="478"/>
          <ac:picMkLst>
            <pc:docMk/>
            <pc:sldMk cId="400539600" sldId="4389"/>
            <ac:picMk id="27" creationId="{487249AC-D00D-A8BF-3CAF-3E25670A9299}"/>
          </ac:picMkLst>
        </pc:picChg>
        <pc:picChg chg="add del mod">
          <ac:chgData name="Jean-Noël Saugy" userId="9ef3ca6a-aac5-49dc-8462-0aac4d29ce9b" providerId="ADAL" clId="{7D8B94C0-1E42-4CD2-B97E-E015F756241E}" dt="2022-08-03T08:21:55.590" v="5440" actId="478"/>
          <ac:picMkLst>
            <pc:docMk/>
            <pc:sldMk cId="400539600" sldId="4389"/>
            <ac:picMk id="30" creationId="{F30259B2-B553-22F5-02F3-853B9942B546}"/>
          </ac:picMkLst>
        </pc:picChg>
        <pc:picChg chg="add del mod">
          <ac:chgData name="Jean-Noël Saugy" userId="9ef3ca6a-aac5-49dc-8462-0aac4d29ce9b" providerId="ADAL" clId="{7D8B94C0-1E42-4CD2-B97E-E015F756241E}" dt="2022-08-03T08:33:46.714" v="5651" actId="478"/>
          <ac:picMkLst>
            <pc:docMk/>
            <pc:sldMk cId="400539600" sldId="4389"/>
            <ac:picMk id="46" creationId="{9130894C-DE5C-327B-A9EB-9C649B5F8CD7}"/>
          </ac:picMkLst>
        </pc:picChg>
        <pc:picChg chg="del mod">
          <ac:chgData name="Jean-Noël Saugy" userId="9ef3ca6a-aac5-49dc-8462-0aac4d29ce9b" providerId="ADAL" clId="{7D8B94C0-1E42-4CD2-B97E-E015F756241E}" dt="2022-07-15T06:30:07.923" v="574" actId="478"/>
          <ac:picMkLst>
            <pc:docMk/>
            <pc:sldMk cId="400539600" sldId="4389"/>
            <ac:picMk id="54" creationId="{80996EBD-8AEB-1B1F-109F-5352ADB017BD}"/>
          </ac:picMkLst>
        </pc:picChg>
        <pc:picChg chg="del">
          <ac:chgData name="Jean-Noël Saugy" userId="9ef3ca6a-aac5-49dc-8462-0aac4d29ce9b" providerId="ADAL" clId="{7D8B94C0-1E42-4CD2-B97E-E015F756241E}" dt="2022-07-15T07:15:58.634" v="839" actId="478"/>
          <ac:picMkLst>
            <pc:docMk/>
            <pc:sldMk cId="400539600" sldId="4389"/>
            <ac:picMk id="55" creationId="{16BD132D-1F87-33B8-1685-C259C2B156D0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56" creationId="{7587BE95-08BC-2F7C-6058-3D584319828C}"/>
          </ac:picMkLst>
        </pc:picChg>
        <pc:picChg chg="add del mod modCrop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57" creationId="{D07CE456-83DB-0D4C-CF2C-22C562A456D9}"/>
          </ac:picMkLst>
        </pc:picChg>
        <pc:picChg chg="add del mod">
          <ac:chgData name="Jean-Noël Saugy" userId="9ef3ca6a-aac5-49dc-8462-0aac4d29ce9b" providerId="ADAL" clId="{7D8B94C0-1E42-4CD2-B97E-E015F756241E}" dt="2022-08-02T12:40:51.559" v="4275" actId="478"/>
          <ac:picMkLst>
            <pc:docMk/>
            <pc:sldMk cId="400539600" sldId="4389"/>
            <ac:picMk id="66" creationId="{DA76C746-8CDF-50FB-53E2-FE5533D8B831}"/>
          </ac:picMkLst>
        </pc:picChg>
        <pc:picChg chg="add del mod">
          <ac:chgData name="Jean-Noël Saugy" userId="9ef3ca6a-aac5-49dc-8462-0aac4d29ce9b" providerId="ADAL" clId="{7D8B94C0-1E42-4CD2-B97E-E015F756241E}" dt="2022-08-03T08:05:44.045" v="5124" actId="478"/>
          <ac:picMkLst>
            <pc:docMk/>
            <pc:sldMk cId="400539600" sldId="4389"/>
            <ac:picMk id="2050" creationId="{102A1B2C-8A96-6177-4C9F-CF0680D78701}"/>
          </ac:picMkLst>
        </pc:picChg>
      </pc:sldChg>
      <pc:sldChg chg="addSp delSp modSp add mod delAnim modAnim">
        <pc:chgData name="Jean-Noël Saugy" userId="9ef3ca6a-aac5-49dc-8462-0aac4d29ce9b" providerId="ADAL" clId="{7D8B94C0-1E42-4CD2-B97E-E015F756241E}" dt="2022-08-03T08:38:42.151" v="5698" actId="14100"/>
        <pc:sldMkLst>
          <pc:docMk/>
          <pc:sldMk cId="3920872870" sldId="4390"/>
        </pc:sldMkLst>
        <pc:spChg chg="del mod">
          <ac:chgData name="Jean-Noël Saugy" userId="9ef3ca6a-aac5-49dc-8462-0aac4d29ce9b" providerId="ADAL" clId="{7D8B94C0-1E42-4CD2-B97E-E015F756241E}" dt="2022-08-02T12:58:22.332" v="4426" actId="478"/>
          <ac:spMkLst>
            <pc:docMk/>
            <pc:sldMk cId="3920872870" sldId="4390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13T07:55:43.882" v="228"/>
          <ac:spMkLst>
            <pc:docMk/>
            <pc:sldMk cId="3920872870" sldId="4390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8-02T13:50:18.927" v="4706" actId="478"/>
          <ac:spMkLst>
            <pc:docMk/>
            <pc:sldMk cId="3920872870" sldId="4390"/>
            <ac:spMk id="12" creationId="{F26DDB38-03E8-05E9-D5C8-2A7FFED96B23}"/>
          </ac:spMkLst>
        </pc:spChg>
        <pc:spChg chg="add mod">
          <ac:chgData name="Jean-Noël Saugy" userId="9ef3ca6a-aac5-49dc-8462-0aac4d29ce9b" providerId="ADAL" clId="{7D8B94C0-1E42-4CD2-B97E-E015F756241E}" dt="2022-08-02T13:09:57.624" v="4451" actId="20577"/>
          <ac:spMkLst>
            <pc:docMk/>
            <pc:sldMk cId="3920872870" sldId="4390"/>
            <ac:spMk id="18" creationId="{270600C2-2FEF-9603-9CD5-5A2674E03C83}"/>
          </ac:spMkLst>
        </pc:spChg>
        <pc:spChg chg="add mod ord">
          <ac:chgData name="Jean-Noël Saugy" userId="9ef3ca6a-aac5-49dc-8462-0aac4d29ce9b" providerId="ADAL" clId="{7D8B94C0-1E42-4CD2-B97E-E015F756241E}" dt="2022-08-02T13:54:03.376" v="4783" actId="1076"/>
          <ac:spMkLst>
            <pc:docMk/>
            <pc:sldMk cId="3920872870" sldId="4390"/>
            <ac:spMk id="20" creationId="{1A72DE62-678A-BA4F-8429-6C2CDBBCD899}"/>
          </ac:spMkLst>
        </pc:spChg>
        <pc:spChg chg="add mod ord">
          <ac:chgData name="Jean-Noël Saugy" userId="9ef3ca6a-aac5-49dc-8462-0aac4d29ce9b" providerId="ADAL" clId="{7D8B94C0-1E42-4CD2-B97E-E015F756241E}" dt="2022-08-03T07:40:09.495" v="5114" actId="20577"/>
          <ac:spMkLst>
            <pc:docMk/>
            <pc:sldMk cId="3920872870" sldId="4390"/>
            <ac:spMk id="24" creationId="{4E626569-2671-1206-5276-85F8FB302468}"/>
          </ac:spMkLst>
        </pc:spChg>
        <pc:spChg chg="add del mod">
          <ac:chgData name="Jean-Noël Saugy" userId="9ef3ca6a-aac5-49dc-8462-0aac4d29ce9b" providerId="ADAL" clId="{7D8B94C0-1E42-4CD2-B97E-E015F756241E}" dt="2022-07-15T08:54:49.536" v="1066"/>
          <ac:spMkLst>
            <pc:docMk/>
            <pc:sldMk cId="3920872870" sldId="4390"/>
            <ac:spMk id="24" creationId="{7315AC48-2B21-2E1F-95A5-2B2779CF3DAF}"/>
          </ac:spMkLst>
        </pc:spChg>
        <pc:spChg chg="add mod ord">
          <ac:chgData name="Jean-Noël Saugy" userId="9ef3ca6a-aac5-49dc-8462-0aac4d29ce9b" providerId="ADAL" clId="{7D8B94C0-1E42-4CD2-B97E-E015F756241E}" dt="2022-07-15T08:56:25.624" v="1085" actId="164"/>
          <ac:spMkLst>
            <pc:docMk/>
            <pc:sldMk cId="3920872870" sldId="4390"/>
            <ac:spMk id="25" creationId="{35EB58FC-C789-81C8-97BA-22C6572CF37A}"/>
          </ac:spMkLst>
        </pc:spChg>
        <pc:spChg chg="add mod">
          <ac:chgData name="Jean-Noël Saugy" userId="9ef3ca6a-aac5-49dc-8462-0aac4d29ce9b" providerId="ADAL" clId="{7D8B94C0-1E42-4CD2-B97E-E015F756241E}" dt="2022-08-03T08:38:42.151" v="5698" actId="14100"/>
          <ac:spMkLst>
            <pc:docMk/>
            <pc:sldMk cId="3920872870" sldId="4390"/>
            <ac:spMk id="28" creationId="{BBC9693F-7380-B432-9DA9-8D36A4D9C2F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29" creationId="{0A53FD31-A4D4-3354-BAC8-8CD9B9C65352}"/>
          </ac:spMkLst>
        </pc:spChg>
        <pc:spChg chg="add mod">
          <ac:chgData name="Jean-Noël Saugy" userId="9ef3ca6a-aac5-49dc-8462-0aac4d29ce9b" providerId="ADAL" clId="{7D8B94C0-1E42-4CD2-B97E-E015F756241E}" dt="2022-08-03T07:40:36.946" v="5119" actId="1076"/>
          <ac:spMkLst>
            <pc:docMk/>
            <pc:sldMk cId="3920872870" sldId="4390"/>
            <ac:spMk id="29" creationId="{5E07A52E-0853-3926-923B-36CCE055475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1" creationId="{6AFB9D88-1859-0751-4B45-AC6D0EB1D14B}"/>
          </ac:spMkLst>
        </pc:spChg>
        <pc:spChg chg="add del mod">
          <ac:chgData name="Jean-Noël Saugy" userId="9ef3ca6a-aac5-49dc-8462-0aac4d29ce9b" providerId="ADAL" clId="{7D8B94C0-1E42-4CD2-B97E-E015F756241E}" dt="2022-08-03T07:38:51.599" v="5042" actId="478"/>
          <ac:spMkLst>
            <pc:docMk/>
            <pc:sldMk cId="3920872870" sldId="4390"/>
            <ac:spMk id="31" creationId="{8B8ED5B2-8A35-53C4-7C2A-16952C74CF4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2" creationId="{17636241-18C4-9C14-AB2F-358EA77A2E1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3" creationId="{19BB99DC-DA65-A129-093E-2223A743BF8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4" creationId="{FFC52A17-1219-90D1-679B-46F29FC3A3F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5" creationId="{2024E70A-E6ED-ADB1-9781-CD26CD23B21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6" creationId="{4157B077-2D4A-E2CA-FEFC-C2DAA4F21BE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7" creationId="{3DA8F316-2790-3455-C3D5-7834B84EA6A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8" creationId="{2CA421CC-F8FD-E7AF-4685-EB9D6FE18B9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39" creationId="{963B78A9-E9F1-1D48-4C99-4E722041697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0" creationId="{C905D062-A19B-542A-4D89-60195434557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1" creationId="{315069C6-23E3-2355-5418-A41031C8C29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2" creationId="{35DCD78B-D209-6E8B-2529-083CDD5F05C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3" creationId="{C301E1D7-1679-17BE-BE21-E8E61646DFB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4" creationId="{5900A4F5-9198-6BDF-9613-8A606017523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5" creationId="{8735F749-A272-8E50-3E12-2672FAD7E6D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6" creationId="{A9F4ACD0-EAF4-028B-F15F-66B63EE1927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7" creationId="{F0074A84-DBCF-F3E4-1B42-5C037DDA4ED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8" creationId="{51D53E0E-25C1-DE36-C9D5-C1B1E36622A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49" creationId="{F560C98B-A7F1-63FD-4A63-44CC45FEA6D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0" creationId="{01A816D4-10A0-2EC1-8092-D46238A4C9A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1" creationId="{0A55811B-4818-8160-F90F-07222D89F6D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2" creationId="{EA03A97E-1C8F-629D-22F7-43E459DB512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3" creationId="{41F4DB14-1C3D-3140-7AA7-2F783EFE41B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4" creationId="{D4A7CE8E-7F33-D244-CF3E-03B1202A6AE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5" creationId="{9222CEF5-C611-5C1A-4A7B-2503913E05D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6" creationId="{4A5469E3-D94B-09C9-45AA-6D701AE72CE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7" creationId="{42035369-7902-2204-C410-1851284B39D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8" creationId="{0668B4B4-24A1-9509-0270-E638812F1BFD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59" creationId="{D4C1A2AB-BC98-18E6-83A9-1C99AA28A35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0" creationId="{CFC48AD5-E184-8405-2077-2C03710468C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1" creationId="{574B8103-EDFA-C17E-F46E-9F8FCD74C6E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2" creationId="{BDE09B97-C1B1-730E-3045-27810036AF3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3" creationId="{D156FCD1-8841-D15A-EF83-53B636106BC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4" creationId="{D9219703-C4C9-152B-2C70-E64F04FC352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5" creationId="{81A02326-E1F8-E752-D530-5D16895A850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6" creationId="{CD4A7134-8251-D625-3B75-2063A0B33B0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7" creationId="{A57A4CB9-3977-F7A4-B203-D0ADE887F74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8" creationId="{62A3234B-22B5-380C-7002-5A3265607E6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69" creationId="{10805364-693A-D543-907E-AEAF7BFFF97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0" creationId="{D6889992-ACFA-CF54-9192-25BA64C9FA0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1" creationId="{1D2C3CE3-21FB-A6F0-F54E-B76AFA777E0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2" creationId="{A7C94E78-5779-5F86-5794-94B44C74A32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3" creationId="{B09CCF68-EA27-4CA8-B5AE-1ADBA539D5A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4" creationId="{73E7ACE1-20F2-9525-FF9A-DE67F7D2EB0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5" creationId="{1E80A43E-38DF-A1C9-EC31-CEAB22EE889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6" creationId="{17905826-9BEC-AA30-F8FB-FAC5C37DDDC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7" creationId="{76B73257-7F00-E748-7A13-F74BA7F2349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8" creationId="{3E75DD5F-0278-518D-1692-D77EAA4D0F45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79" creationId="{B4F1537B-CE8A-1916-5A38-51389C962E1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0" creationId="{D782C914-A866-7234-D43E-E414C47A375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1" creationId="{ED716CF8-0E77-BA62-4EDA-8A9864DB9D57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2" creationId="{E2FBD675-ECBE-3477-24F6-5F9EDEE05933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3" creationId="{E7888EB3-7BE9-7BBF-7569-FD33C58AB5E8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4" creationId="{303D150A-2586-7275-8416-D7AD8CC51E7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5" creationId="{06D0C2CA-DA0C-A682-8C05-D503F5878F9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6" creationId="{A842A467-8187-19E3-27FC-19BF00C1DDE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7" creationId="{0BDF73ED-AC87-7C5D-8BB1-881916938B56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8" creationId="{E54BA495-95E6-D220-60AE-831A693238A1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89" creationId="{1020453E-B7D3-CBC3-9BEE-35C0283E553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0" creationId="{9C89BE38-2486-920E-5DD5-7DD6EEA3BE30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1" creationId="{79A60932-6E15-72BC-4B5D-13546378C9CB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2" creationId="{F3161B92-4558-028C-4BCD-6F11FB48827C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3" creationId="{5E581500-EC58-5FB3-45DA-ED74B752AD8F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4" creationId="{822596CD-6B4B-D0A7-4036-EB47C476F55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5" creationId="{4B01750D-E342-571D-EAEE-B05583E46E69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6" creationId="{0B70573C-BB2C-1522-CB22-7A6E18B36512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7" creationId="{0EEBF61C-3A41-B035-4B41-AAE5ED10955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8" creationId="{9CC97F97-0AD0-D62E-5EA9-D0F43BC2A10A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99" creationId="{7329B766-1630-DB4D-693A-07A8A78B0E3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100" creationId="{7769AE24-B57E-E3AB-231F-7228878C548E}"/>
          </ac:spMkLst>
        </pc:spChg>
        <pc:spChg chg="add mod">
          <ac:chgData name="Jean-Noël Saugy" userId="9ef3ca6a-aac5-49dc-8462-0aac4d29ce9b" providerId="ADAL" clId="{7D8B94C0-1E42-4CD2-B97E-E015F756241E}" dt="2022-07-15T09:05:05.717" v="1184" actId="404"/>
          <ac:spMkLst>
            <pc:docMk/>
            <pc:sldMk cId="3920872870" sldId="4390"/>
            <ac:spMk id="101" creationId="{A021A71B-FC64-88B2-4FEA-596E36ED1580}"/>
          </ac:spMkLst>
        </pc:spChg>
        <pc:spChg chg="add mod ord">
          <ac:chgData name="Jean-Noël Saugy" userId="9ef3ca6a-aac5-49dc-8462-0aac4d29ce9b" providerId="ADAL" clId="{7D8B94C0-1E42-4CD2-B97E-E015F756241E}" dt="2022-07-15T09:06:46.239" v="1198" actId="164"/>
          <ac:spMkLst>
            <pc:docMk/>
            <pc:sldMk cId="3920872870" sldId="4390"/>
            <ac:spMk id="104" creationId="{9D0D721B-B03C-483D-C38D-82BCB67C1153}"/>
          </ac:spMkLst>
        </pc:spChg>
        <pc:spChg chg="mod">
          <ac:chgData name="Jean-Noël Saugy" userId="9ef3ca6a-aac5-49dc-8462-0aac4d29ce9b" providerId="ADAL" clId="{7D8B94C0-1E42-4CD2-B97E-E015F756241E}" dt="2022-07-15T09:07:04.718" v="1202"/>
          <ac:spMkLst>
            <pc:docMk/>
            <pc:sldMk cId="3920872870" sldId="4390"/>
            <ac:spMk id="108" creationId="{C5481D73-2B7A-8A64-C499-CA52486024F2}"/>
          </ac:spMkLst>
        </pc:spChg>
        <pc:spChg chg="add del mod">
          <ac:chgData name="Jean-Noël Saugy" userId="9ef3ca6a-aac5-49dc-8462-0aac4d29ce9b" providerId="ADAL" clId="{7D8B94C0-1E42-4CD2-B97E-E015F756241E}" dt="2022-07-15T09:09:57.914" v="1282" actId="478"/>
          <ac:spMkLst>
            <pc:docMk/>
            <pc:sldMk cId="3920872870" sldId="4390"/>
            <ac:spMk id="110" creationId="{1AC85FBD-D650-B527-64D1-CD37B2C553E6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2" creationId="{00DF807F-5268-B10A-A0DB-F7349541F4F0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4" creationId="{2AA0F9B9-B90B-ECA7-60FA-622EB3E640C3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6" creationId="{3120D2A0-5DEF-AE81-525D-5397CA3BEF36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7" creationId="{B1BD8140-1EF5-D91E-9C23-925F5145A0A5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8" creationId="{78787EFB-2FFC-F29D-2C71-9B772D51FFE2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19" creationId="{411C1FBC-95CD-9B0D-0572-5A66509B1DF0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20" creationId="{213B6F62-CDF6-F3D8-2AA4-CA39440358BD}"/>
          </ac:spMkLst>
        </pc:spChg>
        <pc:spChg chg="mod">
          <ac:chgData name="Jean-Noël Saugy" userId="9ef3ca6a-aac5-49dc-8462-0aac4d29ce9b" providerId="ADAL" clId="{7D8B94C0-1E42-4CD2-B97E-E015F756241E}" dt="2022-07-15T09:08:13.147" v="1231" actId="403"/>
          <ac:spMkLst>
            <pc:docMk/>
            <pc:sldMk cId="3920872870" sldId="4390"/>
            <ac:spMk id="121" creationId="{E82C7E59-971D-3F00-D629-FFC629C389FB}"/>
          </ac:spMkLst>
        </pc:spChg>
        <pc:grpChg chg="del mod">
          <ac:chgData name="Jean-Noël Saugy" userId="9ef3ca6a-aac5-49dc-8462-0aac4d29ce9b" providerId="ADAL" clId="{7D8B94C0-1E42-4CD2-B97E-E015F756241E}" dt="2022-07-15T08:58:39.069" v="1151" actId="478"/>
          <ac:grpSpMkLst>
            <pc:docMk/>
            <pc:sldMk cId="3920872870" sldId="4390"/>
            <ac:grpSpMk id="7" creationId="{E8AB5846-634C-49B4-E9CB-E9ABB6EC7D81}"/>
          </ac:grpSpMkLst>
        </pc:grpChg>
        <pc:grpChg chg="add mod ord">
          <ac:chgData name="Jean-Noël Saugy" userId="9ef3ca6a-aac5-49dc-8462-0aac4d29ce9b" providerId="ADAL" clId="{7D8B94C0-1E42-4CD2-B97E-E015F756241E}" dt="2022-08-03T08:37:38.038" v="5690" actId="166"/>
          <ac:grpSpMkLst>
            <pc:docMk/>
            <pc:sldMk cId="3920872870" sldId="4390"/>
            <ac:grpSpMk id="26" creationId="{E9821BB4-5087-A7E4-952F-355C99713AEE}"/>
          </ac:grpSpMkLst>
        </pc:grpChg>
        <pc:grpChg chg="add del mod">
          <ac:chgData name="Jean-Noël Saugy" userId="9ef3ca6a-aac5-49dc-8462-0aac4d29ce9b" providerId="ADAL" clId="{7D8B94C0-1E42-4CD2-B97E-E015F756241E}" dt="2022-07-15T09:05:30.450" v="1188" actId="478"/>
          <ac:grpSpMkLst>
            <pc:docMk/>
            <pc:sldMk cId="3920872870" sldId="4390"/>
            <ac:grpSpMk id="27" creationId="{954AC4A1-9705-8739-9863-B0D2E83DD9CF}"/>
          </ac:grpSpMkLst>
        </pc:grpChg>
        <pc:grpChg chg="add del mod ord">
          <ac:chgData name="Jean-Noël Saugy" userId="9ef3ca6a-aac5-49dc-8462-0aac4d29ce9b" providerId="ADAL" clId="{7D8B94C0-1E42-4CD2-B97E-E015F756241E}" dt="2022-07-15T09:09:57.914" v="1282" actId="478"/>
          <ac:grpSpMkLst>
            <pc:docMk/>
            <pc:sldMk cId="3920872870" sldId="4390"/>
            <ac:grpSpMk id="105" creationId="{4F4FCBBB-C346-5D40-D16A-5B5E943DA65E}"/>
          </ac:grpSpMkLst>
        </pc:grpChg>
        <pc:grpChg chg="add mod">
          <ac:chgData name="Jean-Noël Saugy" userId="9ef3ca6a-aac5-49dc-8462-0aac4d29ce9b" providerId="ADAL" clId="{7D8B94C0-1E42-4CD2-B97E-E015F756241E}" dt="2022-07-15T09:07:04.718" v="1202"/>
          <ac:grpSpMkLst>
            <pc:docMk/>
            <pc:sldMk cId="3920872870" sldId="4390"/>
            <ac:grpSpMk id="107" creationId="{4316AA51-DC1A-4155-23EB-66C99D4E7036}"/>
          </ac:grpSpMkLst>
        </pc:grpChg>
        <pc:grpChg chg="add del mod">
          <ac:chgData name="Jean-Noël Saugy" userId="9ef3ca6a-aac5-49dc-8462-0aac4d29ce9b" providerId="ADAL" clId="{7D8B94C0-1E42-4CD2-B97E-E015F756241E}" dt="2022-07-15T09:09:57.914" v="1282" actId="478"/>
          <ac:grpSpMkLst>
            <pc:docMk/>
            <pc:sldMk cId="3920872870" sldId="4390"/>
            <ac:grpSpMk id="111" creationId="{1D4A201A-5D41-0F54-E5F5-45F964D8915C}"/>
          </ac:grpSpMkLst>
        </pc:grpChg>
        <pc:grpChg chg="mod">
          <ac:chgData name="Jean-Noël Saugy" userId="9ef3ca6a-aac5-49dc-8462-0aac4d29ce9b" providerId="ADAL" clId="{7D8B94C0-1E42-4CD2-B97E-E015F756241E}" dt="2022-07-15T09:07:48.382" v="1208"/>
          <ac:grpSpMkLst>
            <pc:docMk/>
            <pc:sldMk cId="3920872870" sldId="4390"/>
            <ac:grpSpMk id="113" creationId="{CC1A5E18-63EC-84EA-8A4B-C6411C2BA4E0}"/>
          </ac:grpSpMkLst>
        </pc:grpChg>
        <pc:grpChg chg="mod">
          <ac:chgData name="Jean-Noël Saugy" userId="9ef3ca6a-aac5-49dc-8462-0aac4d29ce9b" providerId="ADAL" clId="{7D8B94C0-1E42-4CD2-B97E-E015F756241E}" dt="2022-07-15T09:07:48.382" v="1208"/>
          <ac:grpSpMkLst>
            <pc:docMk/>
            <pc:sldMk cId="3920872870" sldId="4390"/>
            <ac:grpSpMk id="115" creationId="{2E8C00F1-F762-EB49-CB90-AF0ACE62BAB7}"/>
          </ac:grpSpMkLst>
        </pc:grpChg>
        <pc:picChg chg="del">
          <ac:chgData name="Jean-Noël Saugy" userId="9ef3ca6a-aac5-49dc-8462-0aac4d29ce9b" providerId="ADAL" clId="{7D8B94C0-1E42-4CD2-B97E-E015F756241E}" dt="2022-07-15T07:15:05.307" v="826" actId="478"/>
          <ac:picMkLst>
            <pc:docMk/>
            <pc:sldMk cId="3920872870" sldId="4390"/>
            <ac:picMk id="3" creationId="{3A2556A9-4F8D-0A31-5869-760CB31056F2}"/>
          </ac:picMkLst>
        </pc:picChg>
        <pc:picChg chg="add del mod ord">
          <ac:chgData name="Jean-Noël Saugy" userId="9ef3ca6a-aac5-49dc-8462-0aac4d29ce9b" providerId="ADAL" clId="{7D8B94C0-1E42-4CD2-B97E-E015F756241E}" dt="2022-08-03T07:23:44.157" v="4985" actId="478"/>
          <ac:picMkLst>
            <pc:docMk/>
            <pc:sldMk cId="3920872870" sldId="4390"/>
            <ac:picMk id="3" creationId="{BA214BA1-44CF-BDF6-A8E4-517712DAF74D}"/>
          </ac:picMkLst>
        </pc:picChg>
        <pc:picChg chg="mod">
          <ac:chgData name="Jean-Noël Saugy" userId="9ef3ca6a-aac5-49dc-8462-0aac4d29ce9b" providerId="ADAL" clId="{7D8B94C0-1E42-4CD2-B97E-E015F756241E}" dt="2022-08-02T12:58:02.149" v="4423" actId="1076"/>
          <ac:picMkLst>
            <pc:docMk/>
            <pc:sldMk cId="3920872870" sldId="4390"/>
            <ac:picMk id="4" creationId="{3780E45C-FEED-7071-E3BD-504C8DAAE1FA}"/>
          </ac:picMkLst>
        </pc:picChg>
        <pc:picChg chg="add mod">
          <ac:chgData name="Jean-Noël Saugy" userId="9ef3ca6a-aac5-49dc-8462-0aac4d29ce9b" providerId="ADAL" clId="{7D8B94C0-1E42-4CD2-B97E-E015F756241E}" dt="2022-08-03T08:35:16.741" v="5666" actId="1037"/>
          <ac:picMkLst>
            <pc:docMk/>
            <pc:sldMk cId="3920872870" sldId="4390"/>
            <ac:picMk id="5" creationId="{20861128-E05D-B497-5FE0-1131C24DF2BB}"/>
          </ac:picMkLst>
        </pc:picChg>
        <pc:picChg chg="add del mod">
          <ac:chgData name="Jean-Noël Saugy" userId="9ef3ca6a-aac5-49dc-8462-0aac4d29ce9b" providerId="ADAL" clId="{7D8B94C0-1E42-4CD2-B97E-E015F756241E}" dt="2022-08-03T07:23:44.949" v="4986" actId="478"/>
          <ac:picMkLst>
            <pc:docMk/>
            <pc:sldMk cId="3920872870" sldId="4390"/>
            <ac:picMk id="7" creationId="{EA0D6E1D-9AF4-70E6-D482-3360B09DE3E3}"/>
          </ac:picMkLst>
        </pc:picChg>
        <pc:picChg chg="add mod modVis">
          <ac:chgData name="Jean-Noël Saugy" userId="9ef3ca6a-aac5-49dc-8462-0aac4d29ce9b" providerId="ADAL" clId="{7D8B94C0-1E42-4CD2-B97E-E015F756241E}" dt="2022-08-03T08:35:02.350" v="5658" actId="555"/>
          <ac:picMkLst>
            <pc:docMk/>
            <pc:sldMk cId="3920872870" sldId="4390"/>
            <ac:picMk id="8" creationId="{0384D41F-8A84-8599-9947-756FDCEDCEEB}"/>
          </ac:picMkLst>
        </pc:picChg>
        <pc:picChg chg="add del">
          <ac:chgData name="Jean-Noël Saugy" userId="9ef3ca6a-aac5-49dc-8462-0aac4d29ce9b" providerId="ADAL" clId="{7D8B94C0-1E42-4CD2-B97E-E015F756241E}" dt="2022-07-15T07:15:08.817" v="828" actId="478"/>
          <ac:picMkLst>
            <pc:docMk/>
            <pc:sldMk cId="3920872870" sldId="4390"/>
            <ac:picMk id="8" creationId="{4B392C3A-FD74-BA33-894E-610A95848AD5}"/>
          </ac:picMkLst>
        </pc:picChg>
        <pc:picChg chg="add del mod">
          <ac:chgData name="Jean-Noël Saugy" userId="9ef3ca6a-aac5-49dc-8462-0aac4d29ce9b" providerId="ADAL" clId="{7D8B94C0-1E42-4CD2-B97E-E015F756241E}" dt="2022-07-15T07:15:48.997" v="837" actId="21"/>
          <ac:picMkLst>
            <pc:docMk/>
            <pc:sldMk cId="3920872870" sldId="4390"/>
            <ac:picMk id="11" creationId="{5B72823E-F1D4-9A9F-16D1-DB414FF98F7B}"/>
          </ac:picMkLst>
        </pc:picChg>
        <pc:picChg chg="add mod">
          <ac:chgData name="Jean-Noël Saugy" userId="9ef3ca6a-aac5-49dc-8462-0aac4d29ce9b" providerId="ADAL" clId="{7D8B94C0-1E42-4CD2-B97E-E015F756241E}" dt="2022-08-03T07:38:31.195" v="5038" actId="1076"/>
          <ac:picMkLst>
            <pc:docMk/>
            <pc:sldMk cId="3920872870" sldId="4390"/>
            <ac:picMk id="11" creationId="{8017284D-915D-D10B-349C-269AE87C307B}"/>
          </ac:picMkLst>
        </pc:picChg>
        <pc:picChg chg="add del mod">
          <ac:chgData name="Jean-Noël Saugy" userId="9ef3ca6a-aac5-49dc-8462-0aac4d29ce9b" providerId="ADAL" clId="{7D8B94C0-1E42-4CD2-B97E-E015F756241E}" dt="2022-08-03T07:23:42.257" v="4983" actId="478"/>
          <ac:picMkLst>
            <pc:docMk/>
            <pc:sldMk cId="3920872870" sldId="4390"/>
            <ac:picMk id="13" creationId="{D972AAC8-64F4-FB1D-7FC0-D14D50EE7456}"/>
          </ac:picMkLst>
        </pc:picChg>
        <pc:picChg chg="add mod">
          <ac:chgData name="Jean-Noël Saugy" userId="9ef3ca6a-aac5-49dc-8462-0aac4d29ce9b" providerId="ADAL" clId="{7D8B94C0-1E42-4CD2-B97E-E015F756241E}" dt="2022-08-03T07:38:33.482" v="5039" actId="1076"/>
          <ac:picMkLst>
            <pc:docMk/>
            <pc:sldMk cId="3920872870" sldId="4390"/>
            <ac:picMk id="14" creationId="{326641C7-74AB-3C79-D6F5-B7333CF074E2}"/>
          </ac:picMkLst>
        </pc:picChg>
        <pc:picChg chg="add del mod">
          <ac:chgData name="Jean-Noël Saugy" userId="9ef3ca6a-aac5-49dc-8462-0aac4d29ce9b" providerId="ADAL" clId="{7D8B94C0-1E42-4CD2-B97E-E015F756241E}" dt="2022-08-02T13:50:18.927" v="4706" actId="478"/>
          <ac:picMkLst>
            <pc:docMk/>
            <pc:sldMk cId="3920872870" sldId="4390"/>
            <ac:picMk id="15" creationId="{F842FA60-EE6A-B27E-1F24-7E094A84FB03}"/>
          </ac:picMkLst>
        </pc:picChg>
        <pc:picChg chg="add del mod">
          <ac:chgData name="Jean-Noël Saugy" userId="9ef3ca6a-aac5-49dc-8462-0aac4d29ce9b" providerId="ADAL" clId="{7D8B94C0-1E42-4CD2-B97E-E015F756241E}" dt="2022-08-02T12:58:03.542" v="4424" actId="478"/>
          <ac:picMkLst>
            <pc:docMk/>
            <pc:sldMk cId="3920872870" sldId="4390"/>
            <ac:picMk id="16" creationId="{CCAB894A-4AFD-7061-9B38-F208334CA3B1}"/>
          </ac:picMkLst>
        </pc:picChg>
        <pc:picChg chg="add del mod">
          <ac:chgData name="Jean-Noël Saugy" userId="9ef3ca6a-aac5-49dc-8462-0aac4d29ce9b" providerId="ADAL" clId="{7D8B94C0-1E42-4CD2-B97E-E015F756241E}" dt="2022-08-02T13:50:18.927" v="4706" actId="478"/>
          <ac:picMkLst>
            <pc:docMk/>
            <pc:sldMk cId="3920872870" sldId="4390"/>
            <ac:picMk id="17" creationId="{D84E57B6-660F-47EE-C961-AF9F6C7342BB}"/>
          </ac:picMkLst>
        </pc:picChg>
        <pc:picChg chg="add mod ord">
          <ac:chgData name="Jean-Noël Saugy" userId="9ef3ca6a-aac5-49dc-8462-0aac4d29ce9b" providerId="ADAL" clId="{7D8B94C0-1E42-4CD2-B97E-E015F756241E}" dt="2022-07-15T08:56:25.624" v="1085" actId="164"/>
          <ac:picMkLst>
            <pc:docMk/>
            <pc:sldMk cId="3920872870" sldId="4390"/>
            <ac:picMk id="19" creationId="{EEF37CB5-6991-5D9E-9FE7-CDBB0BE13FC3}"/>
          </ac:picMkLst>
        </pc:picChg>
        <pc:picChg chg="add del mod">
          <ac:chgData name="Jean-Noël Saugy" userId="9ef3ca6a-aac5-49dc-8462-0aac4d29ce9b" providerId="ADAL" clId="{7D8B94C0-1E42-4CD2-B97E-E015F756241E}" dt="2022-08-03T07:25:23.486" v="5021" actId="478"/>
          <ac:picMkLst>
            <pc:docMk/>
            <pc:sldMk cId="3920872870" sldId="4390"/>
            <ac:picMk id="21" creationId="{30CD55DD-F507-4BF3-3917-6DCD84A112D1}"/>
          </ac:picMkLst>
        </pc:picChg>
        <pc:picChg chg="add del mod modCrop">
          <ac:chgData name="Jean-Noël Saugy" userId="9ef3ca6a-aac5-49dc-8462-0aac4d29ce9b" providerId="ADAL" clId="{7D8B94C0-1E42-4CD2-B97E-E015F756241E}" dt="2022-08-02T13:36:38.353" v="4462" actId="478"/>
          <ac:picMkLst>
            <pc:docMk/>
            <pc:sldMk cId="3920872870" sldId="4390"/>
            <ac:picMk id="21" creationId="{BD5840E7-B35F-5994-E1F8-CC826761B9AA}"/>
          </ac:picMkLst>
        </pc:picChg>
        <pc:picChg chg="add del mod">
          <ac:chgData name="Jean-Noël Saugy" userId="9ef3ca6a-aac5-49dc-8462-0aac4d29ce9b" providerId="ADAL" clId="{7D8B94C0-1E42-4CD2-B97E-E015F756241E}" dt="2022-08-02T13:36:31.640" v="4461" actId="478"/>
          <ac:picMkLst>
            <pc:docMk/>
            <pc:sldMk cId="3920872870" sldId="4390"/>
            <ac:picMk id="22" creationId="{B01551E2-2206-242B-8904-876B0CDCC2E6}"/>
          </ac:picMkLst>
        </pc:picChg>
        <pc:picChg chg="add del mod modCrop">
          <ac:chgData name="Jean-Noël Saugy" userId="9ef3ca6a-aac5-49dc-8462-0aac4d29ce9b" providerId="ADAL" clId="{7D8B94C0-1E42-4CD2-B97E-E015F756241E}" dt="2022-08-02T13:37:54.228" v="4479" actId="478"/>
          <ac:picMkLst>
            <pc:docMk/>
            <pc:sldMk cId="3920872870" sldId="4390"/>
            <ac:picMk id="23" creationId="{80EA8257-1F35-D48E-A2C0-81E998DB6192}"/>
          </ac:picMkLst>
        </pc:picChg>
        <pc:picChg chg="add del mod ord modVis">
          <ac:chgData name="Jean-Noël Saugy" userId="9ef3ca6a-aac5-49dc-8462-0aac4d29ce9b" providerId="ADAL" clId="{7D8B94C0-1E42-4CD2-B97E-E015F756241E}" dt="2022-08-03T07:23:43.328" v="4984" actId="478"/>
          <ac:picMkLst>
            <pc:docMk/>
            <pc:sldMk cId="3920872870" sldId="4390"/>
            <ac:picMk id="27" creationId="{84B333D7-DF14-E552-62C7-4F80F25F451C}"/>
          </ac:picMkLst>
        </pc:picChg>
        <pc:picChg chg="add mod">
          <ac:chgData name="Jean-Noël Saugy" userId="9ef3ca6a-aac5-49dc-8462-0aac4d29ce9b" providerId="ADAL" clId="{7D8B94C0-1E42-4CD2-B97E-E015F756241E}" dt="2022-07-15T09:05:26.716" v="1187" actId="208"/>
          <ac:picMkLst>
            <pc:docMk/>
            <pc:sldMk cId="3920872870" sldId="4390"/>
            <ac:picMk id="30" creationId="{320E3226-24AD-4BEA-13DB-4D5CA14830D0}"/>
          </ac:picMkLst>
        </pc:picChg>
        <pc:picChg chg="add del mod">
          <ac:chgData name="Jean-Noël Saugy" userId="9ef3ca6a-aac5-49dc-8462-0aac4d29ce9b" providerId="ADAL" clId="{7D8B94C0-1E42-4CD2-B97E-E015F756241E}" dt="2022-08-03T07:23:45.533" v="4987" actId="478"/>
          <ac:picMkLst>
            <pc:docMk/>
            <pc:sldMk cId="3920872870" sldId="4390"/>
            <ac:picMk id="30" creationId="{98957CDF-5CA6-DCCF-AEAB-84CC4C33B423}"/>
          </ac:picMkLst>
        </pc:picChg>
        <pc:picChg chg="add del mod">
          <ac:chgData name="Jean-Noël Saugy" userId="9ef3ca6a-aac5-49dc-8462-0aac4d29ce9b" providerId="ADAL" clId="{7D8B94C0-1E42-4CD2-B97E-E015F756241E}" dt="2022-08-03T08:33:54.389" v="5653"/>
          <ac:picMkLst>
            <pc:docMk/>
            <pc:sldMk cId="3920872870" sldId="4390"/>
            <ac:picMk id="32" creationId="{5EEC3964-8A23-58C1-0DD3-92F5061559C6}"/>
          </ac:picMkLst>
        </pc:picChg>
        <pc:picChg chg="add del mod">
          <ac:chgData name="Jean-Noël Saugy" userId="9ef3ca6a-aac5-49dc-8462-0aac4d29ce9b" providerId="ADAL" clId="{7D8B94C0-1E42-4CD2-B97E-E015F756241E}" dt="2022-08-03T08:35:05.685" v="5660" actId="478"/>
          <ac:picMkLst>
            <pc:docMk/>
            <pc:sldMk cId="3920872870" sldId="4390"/>
            <ac:picMk id="33" creationId="{3EBA4E46-9427-1100-2AA8-DB88D915514C}"/>
          </ac:picMkLst>
        </pc:picChg>
        <pc:picChg chg="add mod">
          <ac:chgData name="Jean-Noël Saugy" userId="9ef3ca6a-aac5-49dc-8462-0aac4d29ce9b" providerId="ADAL" clId="{7D8B94C0-1E42-4CD2-B97E-E015F756241E}" dt="2022-07-15T09:06:46.239" v="1198" actId="164"/>
          <ac:picMkLst>
            <pc:docMk/>
            <pc:sldMk cId="3920872870" sldId="4390"/>
            <ac:picMk id="103" creationId="{E680B269-A49C-2014-9C83-4C8E8F9F77D2}"/>
          </ac:picMkLst>
        </pc:picChg>
        <pc:picChg chg="mod">
          <ac:chgData name="Jean-Noël Saugy" userId="9ef3ca6a-aac5-49dc-8462-0aac4d29ce9b" providerId="ADAL" clId="{7D8B94C0-1E42-4CD2-B97E-E015F756241E}" dt="2022-07-15T09:07:04.718" v="1202"/>
          <ac:picMkLst>
            <pc:docMk/>
            <pc:sldMk cId="3920872870" sldId="4390"/>
            <ac:picMk id="109" creationId="{B2F2600A-E850-D17A-F3DF-6D402C1B16D2}"/>
          </ac:picMkLst>
        </pc:picChg>
        <pc:picChg chg="add del mod">
          <ac:chgData name="Jean-Noël Saugy" userId="9ef3ca6a-aac5-49dc-8462-0aac4d29ce9b" providerId="ADAL" clId="{7D8B94C0-1E42-4CD2-B97E-E015F756241E}" dt="2022-07-15T07:55:40.760" v="886" actId="478"/>
          <ac:picMkLst>
            <pc:docMk/>
            <pc:sldMk cId="3920872870" sldId="4390"/>
            <ac:picMk id="1026" creationId="{AB67C454-366F-4B9C-1B2A-3141C1A98448}"/>
          </ac:picMkLst>
        </pc:picChg>
        <pc:cxnChg chg="add del mod">
          <ac:chgData name="Jean-Noël Saugy" userId="9ef3ca6a-aac5-49dc-8462-0aac4d29ce9b" providerId="ADAL" clId="{7D8B94C0-1E42-4CD2-B97E-E015F756241E}" dt="2022-08-02T13:55:38.281" v="4796" actId="478"/>
          <ac:cxnSpMkLst>
            <pc:docMk/>
            <pc:sldMk cId="3920872870" sldId="4390"/>
            <ac:cxnSpMk id="10" creationId="{F24CF7CE-6648-4502-65A2-53E538EBDACF}"/>
          </ac:cxnSpMkLst>
        </pc:cxnChg>
      </pc:sldChg>
      <pc:sldChg chg="addSp delSp modSp add mod delAnim modAnim modNotesTx">
        <pc:chgData name="Jean-Noël Saugy" userId="9ef3ca6a-aac5-49dc-8462-0aac4d29ce9b" providerId="ADAL" clId="{7D8B94C0-1E42-4CD2-B97E-E015F756241E}" dt="2022-08-31T06:17:22.194" v="7621" actId="1076"/>
        <pc:sldMkLst>
          <pc:docMk/>
          <pc:sldMk cId="1404779891" sldId="4391"/>
        </pc:sldMkLst>
        <pc:spChg chg="mod">
          <ac:chgData name="Jean-Noël Saugy" userId="9ef3ca6a-aac5-49dc-8462-0aac4d29ce9b" providerId="ADAL" clId="{7D8B94C0-1E42-4CD2-B97E-E015F756241E}" dt="2022-08-12T11:33:51.683" v="7257" actId="20577"/>
          <ac:spMkLst>
            <pc:docMk/>
            <pc:sldMk cId="1404779891" sldId="4391"/>
            <ac:spMk id="5" creationId="{2AD0111F-04CB-4BEB-BDF5-4BC370133A7F}"/>
          </ac:spMkLst>
        </pc:spChg>
        <pc:spChg chg="del mod topLvl">
          <ac:chgData name="Jean-Noël Saugy" userId="9ef3ca6a-aac5-49dc-8462-0aac4d29ce9b" providerId="ADAL" clId="{7D8B94C0-1E42-4CD2-B97E-E015F756241E}" dt="2022-08-03T10:06:20.236" v="6001" actId="478"/>
          <ac:spMkLst>
            <pc:docMk/>
            <pc:sldMk cId="1404779891" sldId="4391"/>
            <ac:spMk id="7" creationId="{1D669CD5-78F3-E8DF-CEF7-ED5D07D08BBD}"/>
          </ac:spMkLst>
        </pc:spChg>
        <pc:spChg chg="mod">
          <ac:chgData name="Jean-Noël Saugy" userId="9ef3ca6a-aac5-49dc-8462-0aac4d29ce9b" providerId="ADAL" clId="{7D8B94C0-1E42-4CD2-B97E-E015F756241E}" dt="2022-08-31T06:16:38.976" v="7606" actId="166"/>
          <ac:spMkLst>
            <pc:docMk/>
            <pc:sldMk cId="1404779891" sldId="4391"/>
            <ac:spMk id="9" creationId="{00000000-0000-0000-0000-000000000000}"/>
          </ac:spMkLst>
        </pc:spChg>
        <pc:spChg chg="del mod topLvl">
          <ac:chgData name="Jean-Noël Saugy" userId="9ef3ca6a-aac5-49dc-8462-0aac4d29ce9b" providerId="ADAL" clId="{7D8B94C0-1E42-4CD2-B97E-E015F756241E}" dt="2022-08-03T10:00:03.473" v="5915" actId="478"/>
          <ac:spMkLst>
            <pc:docMk/>
            <pc:sldMk cId="1404779891" sldId="4391"/>
            <ac:spMk id="10" creationId="{7DE4CC29-B7E0-D366-6A61-BC33281E751E}"/>
          </ac:spMkLst>
        </pc:spChg>
        <pc:spChg chg="del mod topLvl">
          <ac:chgData name="Jean-Noël Saugy" userId="9ef3ca6a-aac5-49dc-8462-0aac4d29ce9b" providerId="ADAL" clId="{7D8B94C0-1E42-4CD2-B97E-E015F756241E}" dt="2022-08-03T10:08:44.017" v="6032" actId="478"/>
          <ac:spMkLst>
            <pc:docMk/>
            <pc:sldMk cId="1404779891" sldId="4391"/>
            <ac:spMk id="11" creationId="{5E5FE020-D26F-E254-C2B5-45ADF49420BE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3" creationId="{D738C032-7AB5-9CA2-77E5-4D375CB0BB40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4" creationId="{6F79D498-7E1C-DB8D-59C9-EA8C1282B2F0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5" creationId="{5ADF8548-DE9C-3CA0-8263-1AB7D4AE5239}"/>
          </ac:spMkLst>
        </pc:spChg>
        <pc:spChg chg="add del mod ord">
          <ac:chgData name="Jean-Noël Saugy" userId="9ef3ca6a-aac5-49dc-8462-0aac4d29ce9b" providerId="ADAL" clId="{7D8B94C0-1E42-4CD2-B97E-E015F756241E}" dt="2022-07-26T06:47:20.421" v="2361" actId="478"/>
          <ac:spMkLst>
            <pc:docMk/>
            <pc:sldMk cId="1404779891" sldId="4391"/>
            <ac:spMk id="15" creationId="{C6AE27E3-6750-94DC-532C-9A0257F4626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6" creationId="{CB8B8F7C-AB76-29ED-6485-FA9CAE55B2C1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7" creationId="{6EA4AFD5-87B1-BCE0-53AA-12BBFBC8B5C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18" creationId="{7E609A2D-A39A-1142-0794-AF065F9475E6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19" creationId="{65783858-9EFE-D6A0-39CC-36D98325A6C8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0" creationId="{396574D1-3A35-2369-9CF9-A50190AA5EC7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1" creationId="{96B7FC2E-6B55-9BFD-0869-B47E30C1EA84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2" creationId="{06552479-A3A7-F57A-1846-15025E850619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3" creationId="{870CAA05-1C58-191F-9EBD-D61C17A76C9F}"/>
          </ac:spMkLst>
        </pc:spChg>
        <pc:spChg chg="mod">
          <ac:chgData name="Jean-Noël Saugy" userId="9ef3ca6a-aac5-49dc-8462-0aac4d29ce9b" providerId="ADAL" clId="{7D8B94C0-1E42-4CD2-B97E-E015F756241E}" dt="2022-08-03T08:42:56.746" v="5771" actId="18245"/>
          <ac:spMkLst>
            <pc:docMk/>
            <pc:sldMk cId="1404779891" sldId="4391"/>
            <ac:spMk id="24" creationId="{395275D5-AA1A-0D83-37A3-BCADBA2BEC62}"/>
          </ac:spMkLst>
        </pc:spChg>
        <pc:spChg chg="mod">
          <ac:chgData name="Jean-Noël Saugy" userId="9ef3ca6a-aac5-49dc-8462-0aac4d29ce9b" providerId="ADAL" clId="{7D8B94C0-1E42-4CD2-B97E-E015F756241E}" dt="2022-08-03T08:43:47.816" v="5782" actId="2085"/>
          <ac:spMkLst>
            <pc:docMk/>
            <pc:sldMk cId="1404779891" sldId="4391"/>
            <ac:spMk id="25" creationId="{1FEF88D5-182A-510F-7E38-18ED1BE9ACD6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27" creationId="{38C4DFD2-20DD-2EFD-BA37-D7043CE6CD1B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28" creationId="{DF3676EF-AD2C-53C9-88DC-1380A9C0E283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29" creationId="{F96F1FDD-1511-805A-381B-40B6D3ECB64E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0" creationId="{8E6D7582-872D-A5CF-E73D-A249B3431717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1" creationId="{2D26EF03-F238-08D7-FAE9-7064F7253267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2" creationId="{D76D1454-A2EE-E070-36F8-0F8F5E4E7E5D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3" creationId="{057D7C79-8630-11E6-B0BC-3952D0CDC0A4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4" creationId="{C381CF35-8778-9745-1D09-E02526BA1609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5" creationId="{8B4875C6-E342-A2C3-4C87-E8C53AD63DE6}"/>
          </ac:spMkLst>
        </pc:spChg>
        <pc:spChg chg="mod">
          <ac:chgData name="Jean-Noël Saugy" userId="9ef3ca6a-aac5-49dc-8462-0aac4d29ce9b" providerId="ADAL" clId="{7D8B94C0-1E42-4CD2-B97E-E015F756241E}" dt="2022-08-03T08:45:03.475" v="5788" actId="18245"/>
          <ac:spMkLst>
            <pc:docMk/>
            <pc:sldMk cId="1404779891" sldId="4391"/>
            <ac:spMk id="36" creationId="{A6188CDF-30CF-9E46-8077-D3296B4F146A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7" creationId="{BDBB10A9-823E-84BF-E5B8-C9D9F42F1994}"/>
          </ac:spMkLst>
        </pc:spChg>
        <pc:spChg chg="mod ord">
          <ac:chgData name="Jean-Noël Saugy" userId="9ef3ca6a-aac5-49dc-8462-0aac4d29ce9b" providerId="ADAL" clId="{7D8B94C0-1E42-4CD2-B97E-E015F756241E}" dt="2022-08-03T08:53:05.702" v="5831" actId="171"/>
          <ac:spMkLst>
            <pc:docMk/>
            <pc:sldMk cId="1404779891" sldId="4391"/>
            <ac:spMk id="38" creationId="{523430C6-7107-91BE-AFE1-5CE6717E1FAE}"/>
          </ac:spMkLst>
        </pc:spChg>
        <pc:spChg chg="mod ord">
          <ac:chgData name="Jean-Noël Saugy" userId="9ef3ca6a-aac5-49dc-8462-0aac4d29ce9b" providerId="ADAL" clId="{7D8B94C0-1E42-4CD2-B97E-E015F756241E}" dt="2022-08-03T08:45:19.430" v="5792" actId="167"/>
          <ac:spMkLst>
            <pc:docMk/>
            <pc:sldMk cId="1404779891" sldId="4391"/>
            <ac:spMk id="39" creationId="{2540F3D4-D833-1493-E134-B663B2BC51D4}"/>
          </ac:spMkLst>
        </pc:spChg>
        <pc:spChg chg="add del mo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4" creationId="{7253A65B-68EA-65B8-CBDC-25005A3D9904}"/>
          </ac:spMkLst>
        </pc:spChg>
        <pc:spChg chg="add del mo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5" creationId="{E05132A1-7FB5-9E86-3B23-B676E455BBE5}"/>
          </ac:spMkLst>
        </pc:spChg>
        <pc:spChg chg="add del mod ord">
          <ac:chgData name="Jean-Noël Saugy" userId="9ef3ca6a-aac5-49dc-8462-0aac4d29ce9b" providerId="ADAL" clId="{7D8B94C0-1E42-4CD2-B97E-E015F756241E}" dt="2022-08-12T11:32:50.358" v="7207" actId="478"/>
          <ac:spMkLst>
            <pc:docMk/>
            <pc:sldMk cId="1404779891" sldId="4391"/>
            <ac:spMk id="56" creationId="{425758AE-AEBE-3B4F-85A1-C41EBFF1B80C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0" creationId="{6DBBB373-3B36-3297-D6FF-5A3C1029A5BD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1" creationId="{7C9E9A1C-711F-64D8-95B6-2B5337C6DF6A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2" creationId="{6CBB7757-616D-364E-2BBB-B75B17F89C80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3" creationId="{F0B453CA-C8F2-A4B4-F7EA-AE1848546046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4" creationId="{00420D47-A067-073B-26E0-CBD614D95A94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5" creationId="{72973B71-A1CB-8F08-0291-97C79EDB3007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6" creationId="{B25C62AD-8B00-C14D-2604-0C36E3984388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7" creationId="{DD4C6F63-2C0C-30E2-7C15-46D0A24C0BEC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8" creationId="{A7FAD4B3-C9C3-52EC-E3C4-E8C6B1C48290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69" creationId="{AB2A1A08-4113-5F22-00E5-D5909B2380AA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0" creationId="{57B82883-AD42-EC7C-3D7C-EBAB62366014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1" creationId="{E64E3F1D-70C5-BD27-F5E7-B2D70A1BE8CE}"/>
          </ac:spMkLst>
        </pc:spChg>
        <pc:spChg chg="mod">
          <ac:chgData name="Jean-Noël Saugy" userId="9ef3ca6a-aac5-49dc-8462-0aac4d29ce9b" providerId="ADAL" clId="{7D8B94C0-1E42-4CD2-B97E-E015F756241E}" dt="2022-08-03T10:09:13.523" v="6035" actId="18245"/>
          <ac:spMkLst>
            <pc:docMk/>
            <pc:sldMk cId="1404779891" sldId="4391"/>
            <ac:spMk id="73" creationId="{F11CC851-A5F2-4509-8D7D-14C0960C5AEF}"/>
          </ac:spMkLst>
        </pc:spChg>
        <pc:spChg chg="add mod ord">
          <ac:chgData name="Jean-Noël Saugy" userId="9ef3ca6a-aac5-49dc-8462-0aac4d29ce9b" providerId="ADAL" clId="{7D8B94C0-1E42-4CD2-B97E-E015F756241E}" dt="2022-08-31T06:16:56.906" v="7616" actId="171"/>
          <ac:spMkLst>
            <pc:docMk/>
            <pc:sldMk cId="1404779891" sldId="4391"/>
            <ac:spMk id="83" creationId="{D974DEE2-1B6C-20EA-FFFB-460174A2FD05}"/>
          </ac:spMkLst>
        </pc:spChg>
        <pc:spChg chg="add del mod topLvl">
          <ac:chgData name="Jean-Noël Saugy" userId="9ef3ca6a-aac5-49dc-8462-0aac4d29ce9b" providerId="ADAL" clId="{7D8B94C0-1E42-4CD2-B97E-E015F756241E}" dt="2022-08-31T06:17:17.450" v="7620" actId="478"/>
          <ac:spMkLst>
            <pc:docMk/>
            <pc:sldMk cId="1404779891" sldId="4391"/>
            <ac:spMk id="99" creationId="{D1C54495-801E-A5F6-A391-DCF556DCD511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0" creationId="{D6B778DB-1A68-A81E-B67D-BE7114BB999F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1" creationId="{50150E36-F708-B2DF-0580-1535133D95E9}"/>
          </ac:spMkLst>
        </pc:spChg>
        <pc:spChg chg="mod topLvl">
          <ac:chgData name="Jean-Noël Saugy" userId="9ef3ca6a-aac5-49dc-8462-0aac4d29ce9b" providerId="ADAL" clId="{7D8B94C0-1E42-4CD2-B97E-E015F756241E}" dt="2022-08-31T05:55:00.086" v="7334" actId="164"/>
          <ac:spMkLst>
            <pc:docMk/>
            <pc:sldMk cId="1404779891" sldId="4391"/>
            <ac:spMk id="102" creationId="{C40CFD11-FD19-B0FD-4BC0-782421A75FB3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1" creationId="{FDC5B6F8-A4AD-8B98-4FA1-3D66E58B4A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2" creationId="{8D7B85CC-9B2F-6C3B-AEC3-9AB9169200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3" creationId="{B909EB30-88F1-1DBC-80E0-DE7337DFCC24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4" creationId="{84C153D0-9172-2A02-E382-18198CB1F3EE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5" creationId="{AE5717E9-BCC5-9E7E-53EA-094F484BC2F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6" creationId="{4EEE9030-F479-DFD1-C536-E32E51E3D4E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7" creationId="{AFC3EDDE-AB93-E71F-B503-872EF7B6560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8" creationId="{30F79472-0A86-9FA3-F778-8E287995363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19" creationId="{AA1DA408-1FEB-B650-4095-FB59EB4A6F7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0" creationId="{0077AF9B-C88B-7A69-0299-460AD81C6B5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1" creationId="{4A954721-11DE-14D3-D7BA-97474F2174BD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2" creationId="{E2F15D84-27F9-341D-0301-224345DD685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23" creationId="{17E626F8-468C-70C2-BE07-4DBCFEEF67AD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2" creationId="{318A3362-C8C7-6332-11D0-5D2A412E403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3" creationId="{E03CAC66-3670-ABFE-5414-0EE2C7B44EF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4" creationId="{325775D5-C630-78FA-7105-22698A601E82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5" creationId="{BE4043D8-F509-3170-D9F0-658CC014066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6" creationId="{793A3759-DE1D-5A52-4AA7-7D085D40436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7" creationId="{DDF68246-8DE8-7D08-C730-C11FD47CB2C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8" creationId="{31901477-7866-0199-5F71-2B52DC666CF9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39" creationId="{48E14705-0719-4216-C1DE-08A4E876C5A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0" creationId="{C0E336F7-466E-2F69-94BB-2E76689B49CB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1" creationId="{D52B2210-D539-4B37-DDD9-8487BEE2E0F1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2" creationId="{3D17F3C5-98E7-CC1E-5754-7D1261102DF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3" creationId="{0379B568-69F8-75DE-714B-94A8D5349C48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44" creationId="{FD1853DE-099F-2A87-A43F-388D3DC65D9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3" creationId="{96AFDD10-8B9C-7728-22CE-5EF1EA54A885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4" creationId="{0E78FD0B-2615-F61E-B48D-2503486F6C6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5" creationId="{52AAD84B-42F4-F66C-3FA5-6B05FAEBF57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6" creationId="{DBE921D7-2C75-583C-450C-F631A002EAF7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7" creationId="{E44F231A-8521-6E85-EB77-291BFDFB5B0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8" creationId="{95BC1B95-AF52-6DEF-9FBD-BB5C851D8189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59" creationId="{D294D4AA-9DA3-05C7-7CA0-13E8ABA14A2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0" creationId="{ACC97A28-C291-7BB1-3EA6-A1C4A74C301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1" creationId="{E9574DB6-7603-FCC1-22CD-D14C7BEA9562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2" creationId="{25A09336-4549-0983-86F8-62DA7C53D9E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3" creationId="{44F3CFCB-12C9-1A27-2A9A-09AF291B00AF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4" creationId="{7EEE53FC-AB2D-49CA-7E87-C7BEDF788858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5" creationId="{B620FC02-D98F-3FE8-93D4-3E5F99F1327C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7" creationId="{1E03DE31-8AC3-3C01-04C8-9E4B053C0206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8" creationId="{B0DAEE9A-4A21-8D4E-3F1F-C179B049B4BA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69" creationId="{D06810A0-5A74-202F-1B70-273086E9C060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0" creationId="{4A7F3BEE-D256-55A3-C008-021189A31AEB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1" creationId="{4B8FA051-342F-2A07-9E12-05B71AE6721E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2" creationId="{0B1C2359-404D-4D13-8B1B-D6E14BAEA841}"/>
          </ac:spMkLst>
        </pc:spChg>
        <pc:spChg chg="mod">
          <ac:chgData name="Jean-Noël Saugy" userId="9ef3ca6a-aac5-49dc-8462-0aac4d29ce9b" providerId="ADAL" clId="{7D8B94C0-1E42-4CD2-B97E-E015F756241E}" dt="2022-08-12T11:32:54.714" v="7208"/>
          <ac:spMkLst>
            <pc:docMk/>
            <pc:sldMk cId="1404779891" sldId="4391"/>
            <ac:spMk id="173" creationId="{00E624A5-878C-C7BC-7C55-920DB3BD774E}"/>
          </ac:spMkLst>
        </pc:spChg>
        <pc:grpChg chg="add mod">
          <ac:chgData name="Jean-Noël Saugy" userId="9ef3ca6a-aac5-49dc-8462-0aac4d29ce9b" providerId="ADAL" clId="{7D8B94C0-1E42-4CD2-B97E-E015F756241E}" dt="2022-08-31T06:17:22.194" v="7621" actId="1076"/>
          <ac:grpSpMkLst>
            <pc:docMk/>
            <pc:sldMk cId="1404779891" sldId="4391"/>
            <ac:grpSpMk id="2" creationId="{755482C2-8055-DAE2-B1E4-A718B25C285C}"/>
          </ac:grpSpMkLst>
        </pc:grpChg>
        <pc:grpChg chg="add del mod ord">
          <ac:chgData name="Jean-Noël Saugy" userId="9ef3ca6a-aac5-49dc-8462-0aac4d29ce9b" providerId="ADAL" clId="{7D8B94C0-1E42-4CD2-B97E-E015F756241E}" dt="2022-08-03T08:40:58.576" v="5739" actId="165"/>
          <ac:grpSpMkLst>
            <pc:docMk/>
            <pc:sldMk cId="1404779891" sldId="4391"/>
            <ac:grpSpMk id="2" creationId="{ABC4E3C6-670B-7C89-6992-758FB3C2EBF6}"/>
          </ac:grpSpMkLst>
        </pc:grpChg>
        <pc:grpChg chg="add del mod ord">
          <ac:chgData name="Jean-Noël Saugy" userId="9ef3ca6a-aac5-49dc-8462-0aac4d29ce9b" providerId="ADAL" clId="{7D8B94C0-1E42-4CD2-B97E-E015F756241E}" dt="2022-08-03T08:44:57.295" v="5787" actId="165"/>
          <ac:grpSpMkLst>
            <pc:docMk/>
            <pc:sldMk cId="1404779891" sldId="4391"/>
            <ac:grpSpMk id="4" creationId="{CF0F803F-D73D-2733-FAC8-09A1FDD230C1}"/>
          </ac:grpSpMkLst>
        </pc:grpChg>
        <pc:grpChg chg="add del mod">
          <ac:chgData name="Jean-Noël Saugy" userId="9ef3ca6a-aac5-49dc-8462-0aac4d29ce9b" providerId="ADAL" clId="{7D8B94C0-1E42-4CD2-B97E-E015F756241E}" dt="2022-08-03T08:45:34.530" v="5794" actId="165"/>
          <ac:grpSpMkLst>
            <pc:docMk/>
            <pc:sldMk cId="1404779891" sldId="4391"/>
            <ac:grpSpMk id="6" creationId="{85DE7970-7D4D-0DEC-0711-A96BD6158A26}"/>
          </ac:grpSpMkLst>
        </pc:grpChg>
        <pc:grpChg chg="mod">
          <ac:chgData name="Jean-Noël Saugy" userId="9ef3ca6a-aac5-49dc-8462-0aac4d29ce9b" providerId="ADAL" clId="{7D8B94C0-1E42-4CD2-B97E-E015F756241E}" dt="2022-08-03T10:08:56.948" v="6033" actId="164"/>
          <ac:grpSpMkLst>
            <pc:docMk/>
            <pc:sldMk cId="1404779891" sldId="4391"/>
            <ac:grpSpMk id="8" creationId="{5E368AD3-7F00-A341-0486-262AA13E6D1A}"/>
          </ac:grpSpMkLst>
        </pc:grpChg>
        <pc:grpChg chg="add del mod">
          <ac:chgData name="Jean-Noël Saugy" userId="9ef3ca6a-aac5-49dc-8462-0aac4d29ce9b" providerId="ADAL" clId="{7D8B94C0-1E42-4CD2-B97E-E015F756241E}" dt="2022-08-02T09:06:12.516" v="3380" actId="165"/>
          <ac:grpSpMkLst>
            <pc:docMk/>
            <pc:sldMk cId="1404779891" sldId="4391"/>
            <ac:grpSpMk id="8" creationId="{FFEAEC93-8DAF-C5B6-6F1B-6C8267EF39A5}"/>
          </ac:grpSpMkLst>
        </pc:grpChg>
        <pc:grpChg chg="mod ord">
          <ac:chgData name="Jean-Noël Saugy" userId="9ef3ca6a-aac5-49dc-8462-0aac4d29ce9b" providerId="ADAL" clId="{7D8B94C0-1E42-4CD2-B97E-E015F756241E}" dt="2022-08-03T10:09:01.971" v="6034" actId="164"/>
          <ac:grpSpMkLst>
            <pc:docMk/>
            <pc:sldMk cId="1404779891" sldId="4391"/>
            <ac:grpSpMk id="26" creationId="{7F8BC74E-63A9-26E1-7270-8CD35BD3BC27}"/>
          </ac:grpSpMkLst>
        </pc:grpChg>
        <pc:grpChg chg="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46" creationId="{3A9A711B-29A7-CAE0-138A-DBE975A5893F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57" creationId="{2260CCBD-3A18-462B-BF27-310A485C8E40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58" creationId="{BFF3CF8A-CF60-30AB-B2F1-8A381BC09341}"/>
          </ac:grpSpMkLst>
        </pc:grpChg>
        <pc:grpChg chg="mod">
          <ac:chgData name="Jean-Noël Saugy" userId="9ef3ca6a-aac5-49dc-8462-0aac4d29ce9b" providerId="ADAL" clId="{7D8B94C0-1E42-4CD2-B97E-E015F756241E}" dt="2022-08-03T10:09:19.332" v="6036" actId="164"/>
          <ac:grpSpMkLst>
            <pc:docMk/>
            <pc:sldMk cId="1404779891" sldId="4391"/>
            <ac:grpSpMk id="59" creationId="{4F286E60-B93C-1FF6-8894-89F2EAEF38D8}"/>
          </ac:grpSpMkLst>
        </pc:grpChg>
        <pc:grpChg chg="add del mod">
          <ac:chgData name="Jean-Noël Saugy" userId="9ef3ca6a-aac5-49dc-8462-0aac4d29ce9b" providerId="ADAL" clId="{7D8B94C0-1E42-4CD2-B97E-E015F756241E}" dt="2022-08-12T11:32:50.358" v="7207" actId="478"/>
          <ac:grpSpMkLst>
            <pc:docMk/>
            <pc:sldMk cId="1404779891" sldId="4391"/>
            <ac:grpSpMk id="74" creationId="{AC8BB157-50FD-61C4-7552-F96D6C96CF62}"/>
          </ac:grpSpMkLst>
        </pc:grpChg>
        <pc:grpChg chg="add del mod">
          <ac:chgData name="Jean-Noël Saugy" userId="9ef3ca6a-aac5-49dc-8462-0aac4d29ce9b" providerId="ADAL" clId="{7D8B94C0-1E42-4CD2-B97E-E015F756241E}" dt="2022-08-31T05:54:54.227" v="7333" actId="165"/>
          <ac:grpSpMkLst>
            <pc:docMk/>
            <pc:sldMk cId="1404779891" sldId="4391"/>
            <ac:grpSpMk id="90" creationId="{367A3E2C-D4F8-0E4F-BA98-9BBC7519484F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03" creationId="{22C1E245-2621-8BCB-2ED2-D72784B5DF82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04" creationId="{6B2AF3B8-3A66-590A-2B35-4C05584B436D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24" creationId="{10F4C2B0-664C-47A6-3997-F28C843CACD7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25" creationId="{D48CF6AA-233B-9134-F479-8E48AA25D8F4}"/>
          </ac:grpSpMkLst>
        </pc:grpChg>
        <pc:grpChg chg="add mod">
          <ac:chgData name="Jean-Noël Saugy" userId="9ef3ca6a-aac5-49dc-8462-0aac4d29ce9b" providerId="ADAL" clId="{7D8B94C0-1E42-4CD2-B97E-E015F756241E}" dt="2022-08-12T11:42:03.310" v="7262" actId="465"/>
          <ac:grpSpMkLst>
            <pc:docMk/>
            <pc:sldMk cId="1404779891" sldId="4391"/>
            <ac:grpSpMk id="145" creationId="{D6196A91-14C4-B02F-E70C-00EB2FA9A086}"/>
          </ac:grpSpMkLst>
        </pc:grpChg>
        <pc:grpChg chg="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46" creationId="{B0589DB5-6653-8068-E38C-3D00BE78942F}"/>
          </ac:grpSpMkLst>
        </pc:grpChg>
        <pc:grpChg chg="add mod">
          <ac:chgData name="Jean-Noël Saugy" userId="9ef3ca6a-aac5-49dc-8462-0aac4d29ce9b" providerId="ADAL" clId="{7D8B94C0-1E42-4CD2-B97E-E015F756241E}" dt="2022-08-12T11:32:54.714" v="7208"/>
          <ac:grpSpMkLst>
            <pc:docMk/>
            <pc:sldMk cId="1404779891" sldId="4391"/>
            <ac:grpSpMk id="166" creationId="{39137B06-E62E-00B8-EE05-148D97E4106A}"/>
          </ac:grpSpMkLst>
        </pc:grpChg>
        <pc:graphicFrameChg chg="del mod topLvl">
          <ac:chgData name="Jean-Noël Saugy" userId="9ef3ca6a-aac5-49dc-8462-0aac4d29ce9b" providerId="ADAL" clId="{7D8B94C0-1E42-4CD2-B97E-E015F756241E}" dt="2022-08-03T08:42:56.746" v="5771" actId="18245"/>
          <ac:graphicFrameMkLst>
            <pc:docMk/>
            <pc:sldMk cId="1404779891" sldId="4391"/>
            <ac:graphicFrameMk id="12" creationId="{F7510BFC-D1A5-BAF2-268F-A91D67D5A828}"/>
          </ac:graphicFrameMkLst>
        </pc:graphicFrameChg>
        <pc:graphicFrameChg chg="del mod topLvl">
          <ac:chgData name="Jean-Noël Saugy" userId="9ef3ca6a-aac5-49dc-8462-0aac4d29ce9b" providerId="ADAL" clId="{7D8B94C0-1E42-4CD2-B97E-E015F756241E}" dt="2022-08-03T08:45:03.475" v="5788" actId="18245"/>
          <ac:graphicFrameMkLst>
            <pc:docMk/>
            <pc:sldMk cId="1404779891" sldId="4391"/>
            <ac:graphicFrameMk id="44" creationId="{CB4A6384-9437-7024-BC7B-444C753A0456}"/>
          </ac:graphicFrameMkLst>
        </pc:graphicFrameChg>
        <pc:graphicFrameChg chg="del mod topLvl">
          <ac:chgData name="Jean-Noël Saugy" userId="9ef3ca6a-aac5-49dc-8462-0aac4d29ce9b" providerId="ADAL" clId="{7D8B94C0-1E42-4CD2-B97E-E015F756241E}" dt="2022-08-03T10:09:13.523" v="6035" actId="18245"/>
          <ac:graphicFrameMkLst>
            <pc:docMk/>
            <pc:sldMk cId="1404779891" sldId="4391"/>
            <ac:graphicFrameMk id="45" creationId="{9F480406-4769-CEC4-81B4-91F92299D7C7}"/>
          </ac:graphicFrameMkLst>
        </pc:graphicFrameChg>
        <pc:picChg chg="del mod topLvl">
          <ac:chgData name="Jean-Noël Saugy" userId="9ef3ca6a-aac5-49dc-8462-0aac4d29ce9b" providerId="ADAL" clId="{7D8B94C0-1E42-4CD2-B97E-E015F756241E}" dt="2022-08-03T09:56:52.837" v="5891" actId="478"/>
          <ac:picMkLst>
            <pc:docMk/>
            <pc:sldMk cId="1404779891" sldId="4391"/>
            <ac:picMk id="3" creationId="{6342FC2C-F8D8-AB20-0D06-9BC072135C28}"/>
          </ac:picMkLst>
        </pc:picChg>
        <pc:picChg chg="add del mod">
          <ac:chgData name="Jean-Noël Saugy" userId="9ef3ca6a-aac5-49dc-8462-0aac4d29ce9b" providerId="ADAL" clId="{7D8B94C0-1E42-4CD2-B97E-E015F756241E}" dt="2022-07-26T06:46:55.415" v="2359" actId="478"/>
          <ac:picMkLst>
            <pc:docMk/>
            <pc:sldMk cId="1404779891" sldId="4391"/>
            <ac:picMk id="13" creationId="{4E8B37AF-CB6E-723F-214F-8F416A0B50A9}"/>
          </ac:picMkLst>
        </pc:picChg>
        <pc:picChg chg="add del mod">
          <ac:chgData name="Jean-Noël Saugy" userId="9ef3ca6a-aac5-49dc-8462-0aac4d29ce9b" providerId="ADAL" clId="{7D8B94C0-1E42-4CD2-B97E-E015F756241E}" dt="2022-07-21T13:37:13.799" v="1916" actId="478"/>
          <ac:picMkLst>
            <pc:docMk/>
            <pc:sldMk cId="1404779891" sldId="4391"/>
            <ac:picMk id="14" creationId="{29776D9D-405F-E278-9396-D6991EDBA7E2}"/>
          </ac:picMkLst>
        </pc:picChg>
        <pc:picChg chg="add del mod ord">
          <ac:chgData name="Jean-Noël Saugy" userId="9ef3ca6a-aac5-49dc-8462-0aac4d29ce9b" providerId="ADAL" clId="{7D8B94C0-1E42-4CD2-B97E-E015F756241E}" dt="2022-08-02T08:27:03.349" v="2946" actId="478"/>
          <ac:picMkLst>
            <pc:docMk/>
            <pc:sldMk cId="1404779891" sldId="4391"/>
            <ac:picMk id="41" creationId="{B4E3D5EB-6C47-B425-4AAC-E84C429ADFAE}"/>
          </ac:picMkLst>
        </pc:picChg>
        <pc:picChg chg="add mod ord modVis">
          <ac:chgData name="Jean-Noël Saugy" userId="9ef3ca6a-aac5-49dc-8462-0aac4d29ce9b" providerId="ADAL" clId="{7D8B94C0-1E42-4CD2-B97E-E015F756241E}" dt="2022-08-04T07:49:30.733" v="6423" actId="14430"/>
          <ac:picMkLst>
            <pc:docMk/>
            <pc:sldMk cId="1404779891" sldId="4391"/>
            <ac:picMk id="41" creationId="{C04AF696-FD27-BD4F-8BC2-17B1CA312543}"/>
          </ac:picMkLst>
        </pc:picChg>
        <pc:picChg chg="add del mod">
          <ac:chgData name="Jean-Noël Saugy" userId="9ef3ca6a-aac5-49dc-8462-0aac4d29ce9b" providerId="ADAL" clId="{7D8B94C0-1E42-4CD2-B97E-E015F756241E}" dt="2022-08-02T13:55:05.513" v="4795"/>
          <ac:picMkLst>
            <pc:docMk/>
            <pc:sldMk cId="1404779891" sldId="4391"/>
            <ac:picMk id="42" creationId="{65BC2BE0-ADD1-2887-2F95-6217C1875DE8}"/>
          </ac:picMkLst>
        </pc:picChg>
        <pc:picChg chg="add del mod ord">
          <ac:chgData name="Jean-Noël Saugy" userId="9ef3ca6a-aac5-49dc-8462-0aac4d29ce9b" providerId="ADAL" clId="{7D8B94C0-1E42-4CD2-B97E-E015F756241E}" dt="2022-08-12T11:32:50.358" v="7207" actId="478"/>
          <ac:picMkLst>
            <pc:docMk/>
            <pc:sldMk cId="1404779891" sldId="4391"/>
            <ac:picMk id="43" creationId="{379F0CC9-E07D-DD4C-EE41-61E2B93474E4}"/>
          </ac:picMkLst>
        </pc:picChg>
        <pc:picChg chg="add del mod">
          <ac:chgData name="Jean-Noël Saugy" userId="9ef3ca6a-aac5-49dc-8462-0aac4d29ce9b" providerId="ADAL" clId="{7D8B94C0-1E42-4CD2-B97E-E015F756241E}" dt="2022-08-03T09:57:33.337" v="5895" actId="478"/>
          <ac:picMkLst>
            <pc:docMk/>
            <pc:sldMk cId="1404779891" sldId="4391"/>
            <ac:picMk id="72" creationId="{C4AF7847-C617-1701-350D-5D989EAE311C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0" creationId="{7AA0BA1D-9926-F395-C40B-FADD319A0DF0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1" creationId="{2133999B-BEC0-6FF1-7251-48907800FE5C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2" creationId="{52B2AA93-37D3-F519-C6E7-DA6F137C6769}"/>
          </ac:picMkLst>
        </pc:picChg>
        <pc:picChg chg="add del mod">
          <ac:chgData name="Jean-Noël Saugy" userId="9ef3ca6a-aac5-49dc-8462-0aac4d29ce9b" providerId="ADAL" clId="{7D8B94C0-1E42-4CD2-B97E-E015F756241E}" dt="2022-08-31T05:59:35.267" v="7384"/>
          <ac:picMkLst>
            <pc:docMk/>
            <pc:sldMk cId="1404779891" sldId="4391"/>
            <ac:picMk id="82" creationId="{BBD75D01-C87C-0649-6B3D-372153AC452D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3" creationId="{994E8CD1-1F05-E6E1-2CBC-C0024D10A4A9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4" creationId="{B1C8DEB7-9E05-E5C0-748A-ADD1BD7D0283}"/>
          </ac:picMkLst>
        </pc:picChg>
        <pc:picChg chg="mod ord topLvl">
          <ac:chgData name="Jean-Noël Saugy" userId="9ef3ca6a-aac5-49dc-8462-0aac4d29ce9b" providerId="ADAL" clId="{7D8B94C0-1E42-4CD2-B97E-E015F756241E}" dt="2022-08-03T10:08:56.948" v="6033" actId="164"/>
          <ac:picMkLst>
            <pc:docMk/>
            <pc:sldMk cId="1404779891" sldId="4391"/>
            <ac:picMk id="85" creationId="{D405295D-B0D2-7799-E737-175B62319A5D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86" creationId="{DB55920E-EEFC-3283-3E40-8F992E73BDF6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87" creationId="{FC386AF4-7991-65DB-EDF3-8F460E18B8EB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88" creationId="{5DCDF045-6E5D-3BC3-B095-EFF8EC21502E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89" creationId="{A46F3CD0-FC21-CEE2-1E73-561182C0B835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1" creationId="{51BF2EED-A721-2B9F-DE99-564EBC9D1B06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2" creationId="{26E9AEF2-E923-3D22-98EF-F964FC561564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3" creationId="{59498934-5B23-4A90-0892-DEA939D7B579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4" creationId="{C9A2A896-7645-70FA-DE2B-C7A277A430BF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5" creationId="{F14FE9ED-D131-54D8-AE2D-5DFF14CF1DDB}"/>
          </ac:picMkLst>
        </pc:picChg>
        <pc:picChg chg="mod topLvl">
          <ac:chgData name="Jean-Noël Saugy" userId="9ef3ca6a-aac5-49dc-8462-0aac4d29ce9b" providerId="ADAL" clId="{7D8B94C0-1E42-4CD2-B97E-E015F756241E}" dt="2022-08-03T10:09:01.971" v="6034" actId="164"/>
          <ac:picMkLst>
            <pc:docMk/>
            <pc:sldMk cId="1404779891" sldId="4391"/>
            <ac:picMk id="96" creationId="{D6A676BA-8CAE-6104-1009-710DFC9FF3D8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7" creationId="{D30EB613-0558-08B2-C1D4-874318BFC3DC}"/>
          </ac:picMkLst>
        </pc:picChg>
        <pc:picChg chg="mod topLvl">
          <ac:chgData name="Jean-Noël Saugy" userId="9ef3ca6a-aac5-49dc-8462-0aac4d29ce9b" providerId="ADAL" clId="{7D8B94C0-1E42-4CD2-B97E-E015F756241E}" dt="2022-08-03T10:09:19.332" v="6036" actId="164"/>
          <ac:picMkLst>
            <pc:docMk/>
            <pc:sldMk cId="1404779891" sldId="4391"/>
            <ac:picMk id="98" creationId="{FD924250-9C22-0340-90AC-EC425445782C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5" creationId="{D2A3878A-FC58-E5B5-1F9A-53F891ED30A2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6" creationId="{EBB45B7E-B87B-805D-050C-1F0FD2E35208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7" creationId="{44F6B2DE-3049-6A1C-D308-D43A42628D3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8" creationId="{3B34A93A-6425-DD08-B5A3-DB428937588D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09" creationId="{2CD13397-DB42-3F42-6C90-D46A6B0B33B4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10" creationId="{2AC4E242-2CA4-9B40-3E0B-BF33ACEFC775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6" creationId="{6BACE1E2-1269-4F04-3DBF-389CB3CC5859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7" creationId="{25592BB0-398A-441C-EF38-AF929EE20FF6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8" creationId="{CC7189BE-6314-E39C-29F1-AA3852743B6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29" creationId="{D60EA5AF-CC2C-9AED-5237-D2599D9A6AF1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30" creationId="{000BF8D4-904B-F094-620F-B013DC6B01DE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31" creationId="{3B47D88A-6A95-74C3-FBE5-F7038E2CACE6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7" creationId="{CDF73997-2702-0C77-4A8D-F7982747DD1A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8" creationId="{27FE8DA0-082C-39F4-84B7-DEFA2F674020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49" creationId="{5DBC0B3F-258D-629F-CEAB-89E0F3FBD432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0" creationId="{D4A29E9F-918F-B3FD-D196-BF879679ED4F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1" creationId="{D5130BAC-187E-DB84-80E5-6AE8133E5A93}"/>
          </ac:picMkLst>
        </pc:picChg>
        <pc:picChg chg="mod">
          <ac:chgData name="Jean-Noël Saugy" userId="9ef3ca6a-aac5-49dc-8462-0aac4d29ce9b" providerId="ADAL" clId="{7D8B94C0-1E42-4CD2-B97E-E015F756241E}" dt="2022-08-12T11:32:54.714" v="7208"/>
          <ac:picMkLst>
            <pc:docMk/>
            <pc:sldMk cId="1404779891" sldId="4391"/>
            <ac:picMk id="152" creationId="{92459673-5911-DCA7-992C-983187D91967}"/>
          </ac:picMkLst>
        </pc:picChg>
        <pc:cxnChg chg="add del mod">
          <ac:chgData name="Jean-Noël Saugy" userId="9ef3ca6a-aac5-49dc-8462-0aac4d29ce9b" providerId="ADAL" clId="{7D8B94C0-1E42-4CD2-B97E-E015F756241E}" dt="2022-07-26T06:48:39.062" v="2419" actId="478"/>
          <ac:cxnSpMkLst>
            <pc:docMk/>
            <pc:sldMk cId="1404779891" sldId="4391"/>
            <ac:cxnSpMk id="17" creationId="{5FFB6FDC-89B1-B727-62A6-79F3786CA937}"/>
          </ac:cxnSpMkLst>
        </pc:cxnChg>
      </pc:sldChg>
      <pc:sldChg chg="addSp delSp modSp add mod delAnim modAnim">
        <pc:chgData name="Jean-Noël Saugy" userId="9ef3ca6a-aac5-49dc-8462-0aac4d29ce9b" providerId="ADAL" clId="{7D8B94C0-1E42-4CD2-B97E-E015F756241E}" dt="2022-08-03T08:36:33.862" v="5683" actId="478"/>
        <pc:sldMkLst>
          <pc:docMk/>
          <pc:sldMk cId="667190921" sldId="4392"/>
        </pc:sldMkLst>
        <pc:spChg chg="add del mod">
          <ac:chgData name="Jean-Noël Saugy" userId="9ef3ca6a-aac5-49dc-8462-0aac4d29ce9b" providerId="ADAL" clId="{7D8B94C0-1E42-4CD2-B97E-E015F756241E}" dt="2022-08-02T12:58:52.260" v="4431" actId="478"/>
          <ac:spMkLst>
            <pc:docMk/>
            <pc:sldMk cId="667190921" sldId="4392"/>
            <ac:spMk id="2" creationId="{89555E78-02BD-8F4F-0B94-F607862D52BE}"/>
          </ac:spMkLst>
        </pc:spChg>
        <pc:spChg chg="del">
          <ac:chgData name="Jean-Noël Saugy" userId="9ef3ca6a-aac5-49dc-8462-0aac4d29ce9b" providerId="ADAL" clId="{7D8B94C0-1E42-4CD2-B97E-E015F756241E}" dt="2022-08-02T12:58:49.397" v="4429" actId="478"/>
          <ac:spMkLst>
            <pc:docMk/>
            <pc:sldMk cId="667190921" sldId="4392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7-21T13:31:48.550" v="1908" actId="20577"/>
          <ac:spMkLst>
            <pc:docMk/>
            <pc:sldMk cId="667190921" sldId="4392"/>
            <ac:spMk id="9" creationId="{00000000-0000-0000-0000-000000000000}"/>
          </ac:spMkLst>
        </pc:spChg>
        <pc:spChg chg="del mod">
          <ac:chgData name="Jean-Noël Saugy" userId="9ef3ca6a-aac5-49dc-8462-0aac4d29ce9b" providerId="ADAL" clId="{7D8B94C0-1E42-4CD2-B97E-E015F756241E}" dt="2022-07-15T09:10:13.464" v="1287" actId="478"/>
          <ac:spMkLst>
            <pc:docMk/>
            <pc:sldMk cId="667190921" sldId="4392"/>
            <ac:spMk id="12" creationId="{F26DDB38-03E8-05E9-D5C8-2A7FFED96B23}"/>
          </ac:spMkLst>
        </pc:spChg>
        <pc:spChg chg="del">
          <ac:chgData name="Jean-Noël Saugy" userId="9ef3ca6a-aac5-49dc-8462-0aac4d29ce9b" providerId="ADAL" clId="{7D8B94C0-1E42-4CD2-B97E-E015F756241E}" dt="2022-07-15T09:10:09.888" v="1283" actId="478"/>
          <ac:spMkLst>
            <pc:docMk/>
            <pc:sldMk cId="667190921" sldId="4392"/>
            <ac:spMk id="20" creationId="{1A72DE62-678A-BA4F-8429-6C2CDBBCD899}"/>
          </ac:spMkLst>
        </pc:spChg>
        <pc:spChg chg="add mod">
          <ac:chgData name="Jean-Noël Saugy" userId="9ef3ca6a-aac5-49dc-8462-0aac4d29ce9b" providerId="ADAL" clId="{7D8B94C0-1E42-4CD2-B97E-E015F756241E}" dt="2022-08-02T13:10:02.335" v="4454" actId="20577"/>
          <ac:spMkLst>
            <pc:docMk/>
            <pc:sldMk cId="667190921" sldId="4392"/>
            <ac:spMk id="22" creationId="{5490125F-1541-01A7-198E-93EB4CC84131}"/>
          </ac:spMkLst>
        </pc:spChg>
        <pc:spChg chg="del mod">
          <ac:chgData name="Jean-Noël Saugy" userId="9ef3ca6a-aac5-49dc-8462-0aac4d29ce9b" providerId="ADAL" clId="{7D8B94C0-1E42-4CD2-B97E-E015F756241E}" dt="2022-07-15T09:10:29.240" v="1294" actId="478"/>
          <ac:spMkLst>
            <pc:docMk/>
            <pc:sldMk cId="667190921" sldId="4392"/>
            <ac:spMk id="28" creationId="{BBC9693F-7380-B432-9DA9-8D36A4D9C2FA}"/>
          </ac:spMkLst>
        </pc:spChg>
        <pc:spChg chg="mod">
          <ac:chgData name="Jean-Noël Saugy" userId="9ef3ca6a-aac5-49dc-8462-0aac4d29ce9b" providerId="ADAL" clId="{7D8B94C0-1E42-4CD2-B97E-E015F756241E}" dt="2022-07-21T13:23:41.681" v="1826" actId="1076"/>
          <ac:spMkLst>
            <pc:docMk/>
            <pc:sldMk cId="667190921" sldId="4392"/>
            <ac:spMk id="110" creationId="{1AC85FBD-D650-B527-64D1-CD37B2C553E6}"/>
          </ac:spMkLst>
        </pc:spChg>
        <pc:grpChg chg="del">
          <ac:chgData name="Jean-Noël Saugy" userId="9ef3ca6a-aac5-49dc-8462-0aac4d29ce9b" providerId="ADAL" clId="{7D8B94C0-1E42-4CD2-B97E-E015F756241E}" dt="2022-07-15T09:10:10.643" v="1284" actId="478"/>
          <ac:grpSpMkLst>
            <pc:docMk/>
            <pc:sldMk cId="667190921" sldId="4392"/>
            <ac:grpSpMk id="26" creationId="{E9821BB4-5087-A7E4-952F-355C99713AEE}"/>
          </ac:grpSpMkLst>
        </pc:grpChg>
        <pc:grpChg chg="mod">
          <ac:chgData name="Jean-Noël Saugy" userId="9ef3ca6a-aac5-49dc-8462-0aac4d29ce9b" providerId="ADAL" clId="{7D8B94C0-1E42-4CD2-B97E-E015F756241E}" dt="2022-08-03T08:36:26.021" v="5682" actId="1037"/>
          <ac:grpSpMkLst>
            <pc:docMk/>
            <pc:sldMk cId="667190921" sldId="4392"/>
            <ac:grpSpMk id="105" creationId="{4F4FCBBB-C346-5D40-D16A-5B5E943DA65E}"/>
          </ac:grpSpMkLst>
        </pc:grpChg>
        <pc:grpChg chg="mod">
          <ac:chgData name="Jean-Noël Saugy" userId="9ef3ca6a-aac5-49dc-8462-0aac4d29ce9b" providerId="ADAL" clId="{7D8B94C0-1E42-4CD2-B97E-E015F756241E}" dt="2022-07-15T09:12:35.909" v="1339" actId="1076"/>
          <ac:grpSpMkLst>
            <pc:docMk/>
            <pc:sldMk cId="667190921" sldId="4392"/>
            <ac:grpSpMk id="111" creationId="{1D4A201A-5D41-0F54-E5F5-45F964D8915C}"/>
          </ac:grpSpMkLst>
        </pc:grpChg>
        <pc:picChg chg="del">
          <ac:chgData name="Jean-Noël Saugy" userId="9ef3ca6a-aac5-49dc-8462-0aac4d29ce9b" providerId="ADAL" clId="{7D8B94C0-1E42-4CD2-B97E-E015F756241E}" dt="2022-08-02T12:58:49.397" v="4429" actId="478"/>
          <ac:picMkLst>
            <pc:docMk/>
            <pc:sldMk cId="667190921" sldId="4392"/>
            <ac:picMk id="4" creationId="{3780E45C-FEED-7071-E3BD-504C8DAAE1FA}"/>
          </ac:picMkLst>
        </pc:picChg>
        <pc:picChg chg="del">
          <ac:chgData name="Jean-Noël Saugy" userId="9ef3ca6a-aac5-49dc-8462-0aac4d29ce9b" providerId="ADAL" clId="{7D8B94C0-1E42-4CD2-B97E-E015F756241E}" dt="2022-07-15T09:10:12.689" v="1286" actId="478"/>
          <ac:picMkLst>
            <pc:docMk/>
            <pc:sldMk cId="667190921" sldId="4392"/>
            <ac:picMk id="15" creationId="{F842FA60-EE6A-B27E-1F24-7E094A84FB03}"/>
          </ac:picMkLst>
        </pc:picChg>
        <pc:picChg chg="del">
          <ac:chgData name="Jean-Noël Saugy" userId="9ef3ca6a-aac5-49dc-8462-0aac4d29ce9b" providerId="ADAL" clId="{7D8B94C0-1E42-4CD2-B97E-E015F756241E}" dt="2022-07-15T09:10:14.583" v="1288" actId="478"/>
          <ac:picMkLst>
            <pc:docMk/>
            <pc:sldMk cId="667190921" sldId="4392"/>
            <ac:picMk id="17" creationId="{D84E57B6-660F-47EE-C961-AF9F6C7342BB}"/>
          </ac:picMkLst>
        </pc:picChg>
        <pc:picChg chg="add del mod">
          <ac:chgData name="Jean-Noël Saugy" userId="9ef3ca6a-aac5-49dc-8462-0aac4d29ce9b" providerId="ADAL" clId="{7D8B94C0-1E42-4CD2-B97E-E015F756241E}" dt="2022-08-03T08:36:33.862" v="5683" actId="478"/>
          <ac:picMkLst>
            <pc:docMk/>
            <pc:sldMk cId="667190921" sldId="4392"/>
            <ac:picMk id="20" creationId="{0D791151-4A27-606B-1DBB-267684399564}"/>
          </ac:picMkLst>
        </pc:picChg>
        <pc:picChg chg="add mod">
          <ac:chgData name="Jean-Noël Saugy" userId="9ef3ca6a-aac5-49dc-8462-0aac4d29ce9b" providerId="ADAL" clId="{7D8B94C0-1E42-4CD2-B97E-E015F756241E}" dt="2022-08-02T12:58:49.895" v="4430"/>
          <ac:picMkLst>
            <pc:docMk/>
            <pc:sldMk cId="667190921" sldId="4392"/>
            <ac:picMk id="21" creationId="{6F7A6319-7860-4E3C-A44B-CFB70F286648}"/>
          </ac:picMkLst>
        </pc:picChg>
        <pc:picChg chg="del">
          <ac:chgData name="Jean-Noël Saugy" userId="9ef3ca6a-aac5-49dc-8462-0aac4d29ce9b" providerId="ADAL" clId="{7D8B94C0-1E42-4CD2-B97E-E015F756241E}" dt="2022-07-15T09:10:21.846" v="1292" actId="478"/>
          <ac:picMkLst>
            <pc:docMk/>
            <pc:sldMk cId="667190921" sldId="4392"/>
            <ac:picMk id="21" creationId="{BD5840E7-B35F-5994-E1F8-CC826761B9AA}"/>
          </ac:picMkLst>
        </pc:picChg>
        <pc:picChg chg="add del mod">
          <ac:chgData name="Jean-Noël Saugy" userId="9ef3ca6a-aac5-49dc-8462-0aac4d29ce9b" providerId="ADAL" clId="{7D8B94C0-1E42-4CD2-B97E-E015F756241E}" dt="2022-08-02T13:52:56.780" v="4771" actId="478"/>
          <ac:picMkLst>
            <pc:docMk/>
            <pc:sldMk cId="667190921" sldId="4392"/>
            <ac:picMk id="23" creationId="{57243D9F-8BAF-8716-179C-B0CA9ECEF10A}"/>
          </ac:picMkLst>
        </pc:picChg>
        <pc:picChg chg="del">
          <ac:chgData name="Jean-Noël Saugy" userId="9ef3ca6a-aac5-49dc-8462-0aac4d29ce9b" providerId="ADAL" clId="{7D8B94C0-1E42-4CD2-B97E-E015F756241E}" dt="2022-07-15T09:10:18.040" v="1290" actId="478"/>
          <ac:picMkLst>
            <pc:docMk/>
            <pc:sldMk cId="667190921" sldId="4392"/>
            <ac:picMk id="23" creationId="{80EA8257-1F35-D48E-A2C0-81E998DB6192}"/>
          </ac:picMkLst>
        </pc:picChg>
      </pc:sldChg>
      <pc:sldChg chg="addSp delSp modSp add del mod ord">
        <pc:chgData name="Jean-Noël Saugy" userId="9ef3ca6a-aac5-49dc-8462-0aac4d29ce9b" providerId="ADAL" clId="{7D8B94C0-1E42-4CD2-B97E-E015F756241E}" dt="2022-07-21T13:59:09.617" v="2301" actId="47"/>
        <pc:sldMkLst>
          <pc:docMk/>
          <pc:sldMk cId="1275524244" sldId="4393"/>
        </pc:sldMkLst>
        <pc:graphicFrameChg chg="add mod">
          <ac:chgData name="Jean-Noël Saugy" userId="9ef3ca6a-aac5-49dc-8462-0aac4d29ce9b" providerId="ADAL" clId="{7D8B94C0-1E42-4CD2-B97E-E015F756241E}" dt="2022-07-15T14:45:47.352" v="1411" actId="1076"/>
          <ac:graphicFrameMkLst>
            <pc:docMk/>
            <pc:sldMk cId="1275524244" sldId="4393"/>
            <ac:graphicFrameMk id="41" creationId="{4F09705E-BB71-D749-191A-CB00EBE90413}"/>
          </ac:graphicFrameMkLst>
        </pc:graphicFrameChg>
        <pc:picChg chg="del mod">
          <ac:chgData name="Jean-Noël Saugy" userId="9ef3ca6a-aac5-49dc-8462-0aac4d29ce9b" providerId="ADAL" clId="{7D8B94C0-1E42-4CD2-B97E-E015F756241E}" dt="2022-07-21T13:43:24.071" v="2036" actId="21"/>
          <ac:picMkLst>
            <pc:docMk/>
            <pc:sldMk cId="1275524244" sldId="4393"/>
            <ac:picMk id="13" creationId="{4E8B37AF-CB6E-723F-214F-8F416A0B50A9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04T08:00:27.981" v="6588" actId="113"/>
        <pc:sldMkLst>
          <pc:docMk/>
          <pc:sldMk cId="4136334152" sldId="4394"/>
        </pc:sldMkLst>
        <pc:spChg chg="mod">
          <ac:chgData name="Jean-Noël Saugy" userId="9ef3ca6a-aac5-49dc-8462-0aac4d29ce9b" providerId="ADAL" clId="{7D8B94C0-1E42-4CD2-B97E-E015F756241E}" dt="2022-08-04T08:00:27.981" v="6588" actId="113"/>
          <ac:spMkLst>
            <pc:docMk/>
            <pc:sldMk cId="4136334152" sldId="4394"/>
            <ac:spMk id="5" creationId="{2AD0111F-04CB-4BEB-BDF5-4BC370133A7F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7" creationId="{1D669CD5-78F3-E8DF-CEF7-ED5D07D08BBD}"/>
          </ac:spMkLst>
        </pc:spChg>
        <pc:spChg chg="mod">
          <ac:chgData name="Jean-Noël Saugy" userId="9ef3ca6a-aac5-49dc-8462-0aac4d29ce9b" providerId="ADAL" clId="{7D8B94C0-1E42-4CD2-B97E-E015F756241E}" dt="2022-08-03T11:07:45.097" v="6121"/>
          <ac:spMkLst>
            <pc:docMk/>
            <pc:sldMk cId="4136334152" sldId="4394"/>
            <ac:spMk id="9" creationId="{00000000-0000-0000-0000-000000000000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10" creationId="{7DE4CC29-B7E0-D366-6A61-BC33281E751E}"/>
          </ac:spMkLst>
        </pc:spChg>
        <pc:spChg chg="del">
          <ac:chgData name="Jean-Noël Saugy" userId="9ef3ca6a-aac5-49dc-8462-0aac4d29ce9b" providerId="ADAL" clId="{7D8B94C0-1E42-4CD2-B97E-E015F756241E}" dt="2022-07-21T13:42:17.200" v="2027" actId="478"/>
          <ac:spMkLst>
            <pc:docMk/>
            <pc:sldMk cId="4136334152" sldId="4394"/>
            <ac:spMk id="11" creationId="{5E5FE020-D26F-E254-C2B5-45ADF49420BE}"/>
          </ac:spMkLst>
        </pc:spChg>
        <pc:spChg chg="add mod">
          <ac:chgData name="Jean-Noël Saugy" userId="9ef3ca6a-aac5-49dc-8462-0aac4d29ce9b" providerId="ADAL" clId="{7D8B94C0-1E42-4CD2-B97E-E015F756241E}" dt="2022-08-02T08:13:02.774" v="2859" actId="1076"/>
          <ac:spMkLst>
            <pc:docMk/>
            <pc:sldMk cId="4136334152" sldId="4394"/>
            <ac:spMk id="54" creationId="{153456E7-EC7E-2B1C-09A3-D34214FED09F}"/>
          </ac:spMkLst>
        </pc:s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2" creationId="{ABC4E3C6-670B-7C89-6992-758FB3C2EBF6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4" creationId="{CF0F803F-D73D-2733-FAC8-09A1FDD230C1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6" creationId="{85DE7970-7D4D-0DEC-0711-A96BD6158A26}"/>
          </ac:grpSpMkLst>
        </pc:grpChg>
        <pc:grpChg chg="del">
          <ac:chgData name="Jean-Noël Saugy" userId="9ef3ca6a-aac5-49dc-8462-0aac4d29ce9b" providerId="ADAL" clId="{7D8B94C0-1E42-4CD2-B97E-E015F756241E}" dt="2022-07-21T13:42:17.200" v="2027" actId="478"/>
          <ac:grpSpMkLst>
            <pc:docMk/>
            <pc:sldMk cId="4136334152" sldId="4394"/>
            <ac:grpSpMk id="46" creationId="{3A9A711B-29A7-CAE0-138A-DBE975A5893F}"/>
          </ac:grpSpMkLst>
        </pc:grpChg>
        <pc:picChg chg="del">
          <ac:chgData name="Jean-Noël Saugy" userId="9ef3ca6a-aac5-49dc-8462-0aac4d29ce9b" providerId="ADAL" clId="{7D8B94C0-1E42-4CD2-B97E-E015F756241E}" dt="2022-07-21T13:42:17.200" v="2027" actId="478"/>
          <ac:picMkLst>
            <pc:docMk/>
            <pc:sldMk cId="4136334152" sldId="4394"/>
            <ac:picMk id="3" creationId="{6342FC2C-F8D8-AB20-0D06-9BC072135C28}"/>
          </ac:picMkLst>
        </pc:picChg>
        <pc:picChg chg="add mod">
          <ac:chgData name="Jean-Noël Saugy" userId="9ef3ca6a-aac5-49dc-8462-0aac4d29ce9b" providerId="ADAL" clId="{7D8B94C0-1E42-4CD2-B97E-E015F756241E}" dt="2022-08-02T08:01:24.388" v="2831" actId="1076"/>
          <ac:picMkLst>
            <pc:docMk/>
            <pc:sldMk cId="4136334152" sldId="4394"/>
            <ac:picMk id="3" creationId="{CF30CE38-2C31-BDD0-D135-126FBD2BC550}"/>
          </ac:picMkLst>
        </pc:picChg>
        <pc:picChg chg="add mod modCrop">
          <ac:chgData name="Jean-Noël Saugy" userId="9ef3ca6a-aac5-49dc-8462-0aac4d29ce9b" providerId="ADAL" clId="{7D8B94C0-1E42-4CD2-B97E-E015F756241E}" dt="2022-08-02T08:12:40.927" v="2851" actId="1076"/>
          <ac:picMkLst>
            <pc:docMk/>
            <pc:sldMk cId="4136334152" sldId="4394"/>
            <ac:picMk id="4" creationId="{CBFD6945-A9C6-9A63-F4FA-4D8E66339D50}"/>
          </ac:picMkLst>
        </pc:picChg>
        <pc:picChg chg="add mod">
          <ac:chgData name="Jean-Noël Saugy" userId="9ef3ca6a-aac5-49dc-8462-0aac4d29ce9b" providerId="ADAL" clId="{7D8B94C0-1E42-4CD2-B97E-E015F756241E}" dt="2022-08-02T08:13:09.461" v="2860" actId="1076"/>
          <ac:picMkLst>
            <pc:docMk/>
            <pc:sldMk cId="4136334152" sldId="4394"/>
            <ac:picMk id="10" creationId="{09ED7DC7-CFD0-B12D-2545-9A3AEF5452EA}"/>
          </ac:picMkLst>
        </pc:picChg>
        <pc:picChg chg="add mod">
          <ac:chgData name="Jean-Noël Saugy" userId="9ef3ca6a-aac5-49dc-8462-0aac4d29ce9b" providerId="ADAL" clId="{7D8B94C0-1E42-4CD2-B97E-E015F756241E}" dt="2022-08-02T08:13:13.012" v="2861" actId="1076"/>
          <ac:picMkLst>
            <pc:docMk/>
            <pc:sldMk cId="4136334152" sldId="4394"/>
            <ac:picMk id="11" creationId="{B049E0D7-C623-0047-BEC9-31E19D7629B5}"/>
          </ac:picMkLst>
        </pc:picChg>
        <pc:picChg chg="del">
          <ac:chgData name="Jean-Noël Saugy" userId="9ef3ca6a-aac5-49dc-8462-0aac4d29ce9b" providerId="ADAL" clId="{7D8B94C0-1E42-4CD2-B97E-E015F756241E}" dt="2022-07-21T13:42:18.506" v="2028" actId="478"/>
          <ac:picMkLst>
            <pc:docMk/>
            <pc:sldMk cId="4136334152" sldId="4394"/>
            <ac:picMk id="13" creationId="{4E8B37AF-CB6E-723F-214F-8F416A0B50A9}"/>
          </ac:picMkLst>
        </pc:picChg>
        <pc:picChg chg="add del mod">
          <ac:chgData name="Jean-Noël Saugy" userId="9ef3ca6a-aac5-49dc-8462-0aac4d29ce9b" providerId="ADAL" clId="{7D8B94C0-1E42-4CD2-B97E-E015F756241E}" dt="2022-08-02T11:20:22.718" v="3649"/>
          <ac:picMkLst>
            <pc:docMk/>
            <pc:sldMk cId="4136334152" sldId="4394"/>
            <ac:picMk id="13" creationId="{941D1B74-E57D-8B51-B7BE-2993471B5621}"/>
          </ac:picMkLst>
        </pc:picChg>
        <pc:picChg chg="add del mod">
          <ac:chgData name="Jean-Noël Saugy" userId="9ef3ca6a-aac5-49dc-8462-0aac4d29ce9b" providerId="ADAL" clId="{7D8B94C0-1E42-4CD2-B97E-E015F756241E}" dt="2022-08-02T08:01:10.472" v="2828" actId="478"/>
          <ac:picMkLst>
            <pc:docMk/>
            <pc:sldMk cId="4136334152" sldId="4394"/>
            <ac:picMk id="41" creationId="{388329F8-3DE4-1BA6-86A6-E9F5AF47A130}"/>
          </ac:picMkLst>
        </pc:picChg>
        <pc:picChg chg="add del mod">
          <ac:chgData name="Jean-Noël Saugy" userId="9ef3ca6a-aac5-49dc-8462-0aac4d29ce9b" providerId="ADAL" clId="{7D8B94C0-1E42-4CD2-B97E-E015F756241E}" dt="2022-08-02T08:01:10.472" v="2828" actId="478"/>
          <ac:picMkLst>
            <pc:docMk/>
            <pc:sldMk cId="4136334152" sldId="4394"/>
            <ac:picMk id="42" creationId="{9B2840AF-9B73-1F12-53BA-45AB7D09B928}"/>
          </ac:picMkLst>
        </pc:picChg>
        <pc:picChg chg="add mod">
          <ac:chgData name="Jean-Noël Saugy" userId="9ef3ca6a-aac5-49dc-8462-0aac4d29ce9b" providerId="ADAL" clId="{7D8B94C0-1E42-4CD2-B97E-E015F756241E}" dt="2022-08-02T08:01:18.953" v="2830" actId="1076"/>
          <ac:picMkLst>
            <pc:docMk/>
            <pc:sldMk cId="4136334152" sldId="4394"/>
            <ac:picMk id="43" creationId="{7EC586DE-D3D6-9DAC-115B-E6AEA4F570F3}"/>
          </ac:picMkLst>
        </pc:picChg>
      </pc:sldChg>
      <pc:sldChg chg="addSp delSp modSp add del mod ord modTransition delAnim modAnim">
        <pc:chgData name="Jean-Noël Saugy" userId="9ef3ca6a-aac5-49dc-8462-0aac4d29ce9b" providerId="ADAL" clId="{7D8B94C0-1E42-4CD2-B97E-E015F756241E}" dt="2022-08-10T10:53:58.290" v="7122" actId="47"/>
        <pc:sldMkLst>
          <pc:docMk/>
          <pc:sldMk cId="3482891485" sldId="4395"/>
        </pc:sldMkLst>
        <pc:spChg chg="add del mod ord">
          <ac:chgData name="Jean-Noël Saugy" userId="9ef3ca6a-aac5-49dc-8462-0aac4d29ce9b" providerId="ADAL" clId="{7D8B94C0-1E42-4CD2-B97E-E015F756241E}" dt="2022-08-05T08:20:53.061" v="6599" actId="478"/>
          <ac:spMkLst>
            <pc:docMk/>
            <pc:sldMk cId="3482891485" sldId="4395"/>
            <ac:spMk id="2" creationId="{34D95122-8C4A-BD46-3375-65CB8AA55911}"/>
          </ac:spMkLst>
        </pc:spChg>
        <pc:spChg chg="add del mod">
          <ac:chgData name="Jean-Noël Saugy" userId="9ef3ca6a-aac5-49dc-8462-0aac4d29ce9b" providerId="ADAL" clId="{7D8B94C0-1E42-4CD2-B97E-E015F756241E}" dt="2022-08-09T05:54:37.059" v="6949"/>
          <ac:spMkLst>
            <pc:docMk/>
            <pc:sldMk cId="3482891485" sldId="4395"/>
            <ac:spMk id="2" creationId="{B6F33F83-44DB-567A-C2CB-2C264CE96A1D}"/>
          </ac:spMkLst>
        </pc:spChg>
        <pc:spChg chg="add del mod">
          <ac:chgData name="Jean-Noël Saugy" userId="9ef3ca6a-aac5-49dc-8462-0aac4d29ce9b" providerId="ADAL" clId="{7D8B94C0-1E42-4CD2-B97E-E015F756241E}" dt="2022-08-09T05:47:34.584" v="6886" actId="478"/>
          <ac:spMkLst>
            <pc:docMk/>
            <pc:sldMk cId="3482891485" sldId="4395"/>
            <ac:spMk id="3" creationId="{FE5082AC-EE1E-2644-947B-BD34C49DAF32}"/>
          </ac:spMkLst>
        </pc:spChg>
        <pc:spChg chg="mod">
          <ac:chgData name="Jean-Noël Saugy" userId="9ef3ca6a-aac5-49dc-8462-0aac4d29ce9b" providerId="ADAL" clId="{7D8B94C0-1E42-4CD2-B97E-E015F756241E}" dt="2022-07-26T06:47:03.707" v="2360" actId="166"/>
          <ac:spMkLst>
            <pc:docMk/>
            <pc:sldMk cId="3482891485" sldId="4395"/>
            <ac:spMk id="5" creationId="{2AD0111F-04CB-4BEB-BDF5-4BC370133A7F}"/>
          </ac:spMkLst>
        </pc:spChg>
        <pc:spChg chg="del mod topLvl">
          <ac:chgData name="Jean-Noël Saugy" userId="9ef3ca6a-aac5-49dc-8462-0aac4d29ce9b" providerId="ADAL" clId="{7D8B94C0-1E42-4CD2-B97E-E015F756241E}" dt="2022-08-03T10:13:17.968" v="6067" actId="478"/>
          <ac:spMkLst>
            <pc:docMk/>
            <pc:sldMk cId="3482891485" sldId="4395"/>
            <ac:spMk id="7" creationId="{1D669CD5-78F3-E8DF-CEF7-ED5D07D08BBD}"/>
          </ac:spMkLst>
        </pc:spChg>
        <pc:spChg chg="add del mod ord">
          <ac:chgData name="Jean-Noël Saugy" userId="9ef3ca6a-aac5-49dc-8462-0aac4d29ce9b" providerId="ADAL" clId="{7D8B94C0-1E42-4CD2-B97E-E015F756241E}" dt="2022-08-09T05:54:37.059" v="6949"/>
          <ac:spMkLst>
            <pc:docMk/>
            <pc:sldMk cId="3482891485" sldId="4395"/>
            <ac:spMk id="8" creationId="{B0D5B3A3-5242-A7E6-A3B8-04764F2DAE30}"/>
          </ac:spMkLst>
        </pc:spChg>
        <pc:spChg chg="mod">
          <ac:chgData name="Jean-Noël Saugy" userId="9ef3ca6a-aac5-49dc-8462-0aac4d29ce9b" providerId="ADAL" clId="{7D8B94C0-1E42-4CD2-B97E-E015F756241E}" dt="2022-08-03T11:07:34.301" v="6119" actId="313"/>
          <ac:spMkLst>
            <pc:docMk/>
            <pc:sldMk cId="3482891485" sldId="4395"/>
            <ac:spMk id="9" creationId="{00000000-0000-0000-0000-000000000000}"/>
          </ac:spMkLst>
        </pc:spChg>
        <pc:spChg chg="del mod topLvl">
          <ac:chgData name="Jean-Noël Saugy" userId="9ef3ca6a-aac5-49dc-8462-0aac4d29ce9b" providerId="ADAL" clId="{7D8B94C0-1E42-4CD2-B97E-E015F756241E}" dt="2022-08-03T10:13:17.233" v="6066" actId="478"/>
          <ac:spMkLst>
            <pc:docMk/>
            <pc:sldMk cId="3482891485" sldId="4395"/>
            <ac:spMk id="10" creationId="{7DE4CC29-B7E0-D366-6A61-BC33281E751E}"/>
          </ac:spMkLst>
        </pc:spChg>
        <pc:spChg chg="del mod topLvl">
          <ac:chgData name="Jean-Noël Saugy" userId="9ef3ca6a-aac5-49dc-8462-0aac4d29ce9b" providerId="ADAL" clId="{7D8B94C0-1E42-4CD2-B97E-E015F756241E}" dt="2022-08-03T10:13:16.079" v="6065" actId="478"/>
          <ac:spMkLst>
            <pc:docMk/>
            <pc:sldMk cId="3482891485" sldId="4395"/>
            <ac:spMk id="11" creationId="{5E5FE020-D26F-E254-C2B5-45ADF49420BE}"/>
          </ac:spMkLst>
        </pc:spChg>
        <pc:spChg chg="add del mod ord">
          <ac:chgData name="Jean-Noël Saugy" userId="9ef3ca6a-aac5-49dc-8462-0aac4d29ce9b" providerId="ADAL" clId="{7D8B94C0-1E42-4CD2-B97E-E015F756241E}" dt="2022-08-05T11:22:10.201" v="6787" actId="478"/>
          <ac:spMkLst>
            <pc:docMk/>
            <pc:sldMk cId="3482891485" sldId="4395"/>
            <ac:spMk id="13" creationId="{908955B8-70E2-B440-F4B5-0C1B682C912E}"/>
          </ac:spMkLst>
        </pc:spChg>
        <pc:spChg chg="add del mod ord">
          <ac:chgData name="Jean-Noël Saugy" userId="9ef3ca6a-aac5-49dc-8462-0aac4d29ce9b" providerId="ADAL" clId="{7D8B94C0-1E42-4CD2-B97E-E015F756241E}" dt="2022-08-05T11:22:16.054" v="6788" actId="21"/>
          <ac:spMkLst>
            <pc:docMk/>
            <pc:sldMk cId="3482891485" sldId="4395"/>
            <ac:spMk id="15" creationId="{5D500E00-E25E-5BE8-571B-6F1B18EE0390}"/>
          </ac:spMkLst>
        </pc:spChg>
        <pc:spChg chg="del">
          <ac:chgData name="Jean-Noël Saugy" userId="9ef3ca6a-aac5-49dc-8462-0aac4d29ce9b" providerId="ADAL" clId="{7D8B94C0-1E42-4CD2-B97E-E015F756241E}" dt="2022-07-26T06:47:57.231" v="2399" actId="478"/>
          <ac:spMkLst>
            <pc:docMk/>
            <pc:sldMk cId="3482891485" sldId="4395"/>
            <ac:spMk id="15" creationId="{C6AE27E3-6750-94DC-532C-9A0257F46268}"/>
          </ac:spMkLst>
        </pc:spChg>
        <pc:spChg chg="add del mod">
          <ac:chgData name="Jean-Noël Saugy" userId="9ef3ca6a-aac5-49dc-8462-0aac4d29ce9b" providerId="ADAL" clId="{7D8B94C0-1E42-4CD2-B97E-E015F756241E}" dt="2022-08-09T05:56:31.066" v="6968"/>
          <ac:spMkLst>
            <pc:docMk/>
            <pc:sldMk cId="3482891485" sldId="4395"/>
            <ac:spMk id="15" creationId="{CE3A0904-058B-A7D0-A48E-AE2B7CEB7C9E}"/>
          </ac:spMkLst>
        </pc:spChg>
        <pc:spChg chg="add mod ord">
          <ac:chgData name="Jean-Noël Saugy" userId="9ef3ca6a-aac5-49dc-8462-0aac4d29ce9b" providerId="ADAL" clId="{7D8B94C0-1E42-4CD2-B97E-E015F756241E}" dt="2022-08-03T10:13:48.016" v="6071" actId="1076"/>
          <ac:spMkLst>
            <pc:docMk/>
            <pc:sldMk cId="3482891485" sldId="4395"/>
            <ac:spMk id="17" creationId="{1D6A307E-3F6B-1223-95DF-20E3EAB170D2}"/>
          </ac:spMkLst>
        </pc:spChg>
        <pc:spChg chg="add mod ord">
          <ac:chgData name="Jean-Noël Saugy" userId="9ef3ca6a-aac5-49dc-8462-0aac4d29ce9b" providerId="ADAL" clId="{7D8B94C0-1E42-4CD2-B97E-E015F756241E}" dt="2022-08-04T07:48:17.476" v="6420" actId="206"/>
          <ac:spMkLst>
            <pc:docMk/>
            <pc:sldMk cId="3482891485" sldId="4395"/>
            <ac:spMk id="18" creationId="{AEE1FB79-383E-7A56-1D2B-B628DD161771}"/>
          </ac:spMkLst>
        </pc:spChg>
        <pc:spChg chg="add mod ord">
          <ac:chgData name="Jean-Noël Saugy" userId="9ef3ca6a-aac5-49dc-8462-0aac4d29ce9b" providerId="ADAL" clId="{7D8B94C0-1E42-4CD2-B97E-E015F756241E}" dt="2022-08-03T10:13:48.016" v="6071" actId="1076"/>
          <ac:spMkLst>
            <pc:docMk/>
            <pc:sldMk cId="3482891485" sldId="4395"/>
            <ac:spMk id="19" creationId="{DB39599A-B42E-DB6A-9213-EC9089CA7DC6}"/>
          </ac:spMkLst>
        </pc:spChg>
        <pc:spChg chg="add del mod">
          <ac:chgData name="Jean-Noël Saugy" userId="9ef3ca6a-aac5-49dc-8462-0aac4d29ce9b" providerId="ADAL" clId="{7D8B94C0-1E42-4CD2-B97E-E015F756241E}" dt="2022-08-03T10:16:45.379" v="6106" actId="478"/>
          <ac:spMkLst>
            <pc:docMk/>
            <pc:sldMk cId="3482891485" sldId="4395"/>
            <ac:spMk id="20" creationId="{8EC05C94-0C3D-0A28-1252-087815867C36}"/>
          </ac:spMkLst>
        </pc:spChg>
        <pc:spChg chg="add del mod">
          <ac:chgData name="Jean-Noël Saugy" userId="9ef3ca6a-aac5-49dc-8462-0aac4d29ce9b" providerId="ADAL" clId="{7D8B94C0-1E42-4CD2-B97E-E015F756241E}" dt="2022-08-09T05:56:31.066" v="6968"/>
          <ac:spMkLst>
            <pc:docMk/>
            <pc:sldMk cId="3482891485" sldId="4395"/>
            <ac:spMk id="20" creationId="{B8461E73-2AA2-DA70-65FB-A7C12B139286}"/>
          </ac:spMkLst>
        </pc:spChg>
        <pc:spChg chg="add mod ord">
          <ac:chgData name="Jean-Noël Saugy" userId="9ef3ca6a-aac5-49dc-8462-0aac4d29ce9b" providerId="ADAL" clId="{7D8B94C0-1E42-4CD2-B97E-E015F756241E}" dt="2022-08-09T05:55:00.581" v="6951" actId="166"/>
          <ac:spMkLst>
            <pc:docMk/>
            <pc:sldMk cId="3482891485" sldId="4395"/>
            <ac:spMk id="21" creationId="{27B9E993-6233-8EF4-A9BB-37CE95FEE778}"/>
          </ac:spMkLst>
        </pc:spChg>
        <pc:spChg chg="add del mod">
          <ac:chgData name="Jean-Noël Saugy" userId="9ef3ca6a-aac5-49dc-8462-0aac4d29ce9b" providerId="ADAL" clId="{7D8B94C0-1E42-4CD2-B97E-E015F756241E}" dt="2022-08-03T10:16:46.756" v="6107" actId="478"/>
          <ac:spMkLst>
            <pc:docMk/>
            <pc:sldMk cId="3482891485" sldId="4395"/>
            <ac:spMk id="21" creationId="{5EDBB04E-7D40-9DFA-205A-8C1EE87BCA16}"/>
          </ac:spMkLst>
        </pc:spChg>
        <pc:spChg chg="mod">
          <ac:chgData name="Jean-Noël Saugy" userId="9ef3ca6a-aac5-49dc-8462-0aac4d29ce9b" providerId="ADAL" clId="{7D8B94C0-1E42-4CD2-B97E-E015F756241E}" dt="2022-08-09T05:54:46.831" v="6950" actId="207"/>
          <ac:spMkLst>
            <pc:docMk/>
            <pc:sldMk cId="3482891485" sldId="4395"/>
            <ac:spMk id="22" creationId="{678E16E9-F17B-5B12-A60E-DD37C0895FEF}"/>
          </ac:spMkLst>
        </pc:spChg>
        <pc:spChg chg="mod ord">
          <ac:chgData name="Jean-Noël Saugy" userId="9ef3ca6a-aac5-49dc-8462-0aac4d29ce9b" providerId="ADAL" clId="{7D8B94C0-1E42-4CD2-B97E-E015F756241E}" dt="2022-08-09T05:56:49.686" v="6970" actId="207"/>
          <ac:spMkLst>
            <pc:docMk/>
            <pc:sldMk cId="3482891485" sldId="4395"/>
            <ac:spMk id="23" creationId="{B96778BC-7EEC-0B9A-32B7-06CAD013DDBC}"/>
          </ac:spMkLst>
        </pc:spChg>
        <pc:grpChg chg="del">
          <ac:chgData name="Jean-Noël Saugy" userId="9ef3ca6a-aac5-49dc-8462-0aac4d29ce9b" providerId="ADAL" clId="{7D8B94C0-1E42-4CD2-B97E-E015F756241E}" dt="2022-07-21T13:44:31.969" v="2071" actId="478"/>
          <ac:grpSpMkLst>
            <pc:docMk/>
            <pc:sldMk cId="3482891485" sldId="4395"/>
            <ac:grpSpMk id="2" creationId="{ABC4E3C6-670B-7C89-6992-758FB3C2EBF6}"/>
          </ac:grpSpMkLst>
        </pc:grpChg>
        <pc:grpChg chg="del">
          <ac:chgData name="Jean-Noël Saugy" userId="9ef3ca6a-aac5-49dc-8462-0aac4d29ce9b" providerId="ADAL" clId="{7D8B94C0-1E42-4CD2-B97E-E015F756241E}" dt="2022-07-21T13:44:33.231" v="2072" actId="478"/>
          <ac:grpSpMkLst>
            <pc:docMk/>
            <pc:sldMk cId="3482891485" sldId="4395"/>
            <ac:grpSpMk id="4" creationId="{CF0F803F-D73D-2733-FAC8-09A1FDD230C1}"/>
          </ac:grpSpMkLst>
        </pc:grpChg>
        <pc:grpChg chg="del">
          <ac:chgData name="Jean-Noël Saugy" userId="9ef3ca6a-aac5-49dc-8462-0aac4d29ce9b" providerId="ADAL" clId="{7D8B94C0-1E42-4CD2-B97E-E015F756241E}" dt="2022-07-21T13:44:34.065" v="2073" actId="478"/>
          <ac:grpSpMkLst>
            <pc:docMk/>
            <pc:sldMk cId="3482891485" sldId="4395"/>
            <ac:grpSpMk id="6" creationId="{85DE7970-7D4D-0DEC-0711-A96BD6158A26}"/>
          </ac:grpSpMkLst>
        </pc:grpChg>
        <pc:grpChg chg="add del mod">
          <ac:chgData name="Jean-Noël Saugy" userId="9ef3ca6a-aac5-49dc-8462-0aac4d29ce9b" providerId="ADAL" clId="{7D8B94C0-1E42-4CD2-B97E-E015F756241E}" dt="2022-07-21T13:50:35.449" v="2158" actId="165"/>
          <ac:grpSpMkLst>
            <pc:docMk/>
            <pc:sldMk cId="3482891485" sldId="4395"/>
            <ac:grpSpMk id="8" creationId="{7E48CE43-45D4-CA11-B731-78D69028CB14}"/>
          </ac:grpSpMkLst>
        </pc:grpChg>
        <pc:grpChg chg="del">
          <ac:chgData name="Jean-Noël Saugy" userId="9ef3ca6a-aac5-49dc-8462-0aac4d29ce9b" providerId="ADAL" clId="{7D8B94C0-1E42-4CD2-B97E-E015F756241E}" dt="2022-07-21T13:44:38.202" v="2074" actId="478"/>
          <ac:grpSpMkLst>
            <pc:docMk/>
            <pc:sldMk cId="3482891485" sldId="4395"/>
            <ac:grpSpMk id="46" creationId="{3A9A711B-29A7-CAE0-138A-DBE975A5893F}"/>
          </ac:grpSpMkLst>
        </pc:grpChg>
        <pc:graphicFrameChg chg="add del mod">
          <ac:chgData name="Jean-Noël Saugy" userId="9ef3ca6a-aac5-49dc-8462-0aac4d29ce9b" providerId="ADAL" clId="{7D8B94C0-1E42-4CD2-B97E-E015F756241E}" dt="2022-08-04T07:36:13.174" v="6193" actId="478"/>
          <ac:graphicFrameMkLst>
            <pc:docMk/>
            <pc:sldMk cId="3482891485" sldId="4395"/>
            <ac:graphicFrameMk id="12" creationId="{4F09705E-BB71-D749-191A-CB00EBE90413}"/>
          </ac:graphicFrameMkLst>
        </pc:graphicFrameChg>
        <pc:graphicFrameChg chg="add del mod modVis">
          <ac:chgData name="Jean-Noël Saugy" userId="9ef3ca6a-aac5-49dc-8462-0aac4d29ce9b" providerId="ADAL" clId="{7D8B94C0-1E42-4CD2-B97E-E015F756241E}" dt="2022-08-04T07:43:34.218" v="6380" actId="478"/>
          <ac:graphicFrameMkLst>
            <pc:docMk/>
            <pc:sldMk cId="3482891485" sldId="4395"/>
            <ac:graphicFrameMk id="14" creationId="{FC763A69-E677-703B-7877-CE3EFA3BDC64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08:23:01.896" v="6600" actId="478"/>
          <ac:graphicFrameMkLst>
            <pc:docMk/>
            <pc:sldMk cId="3482891485" sldId="4395"/>
            <ac:graphicFrameMk id="20" creationId="{4F09705E-BB71-D749-191A-CB00EBE90413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4T07:44:34.058" v="6386" actId="478"/>
          <ac:graphicFrameMkLst>
            <pc:docMk/>
            <pc:sldMk cId="3482891485" sldId="4395"/>
            <ac:graphicFrameMk id="21" creationId="{B91A6BB0-E270-6038-B69C-4D9EB1A27CCC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08:20:47.991" v="6596" actId="478"/>
          <ac:graphicFrameMkLst>
            <pc:docMk/>
            <pc:sldMk cId="3482891485" sldId="4395"/>
            <ac:graphicFrameMk id="22" creationId="{2F6E7AAB-3E21-7286-0D21-5DD151878930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5T11:22:08.356" v="6786" actId="478"/>
          <ac:graphicFrameMkLst>
            <pc:docMk/>
            <pc:sldMk cId="3482891485" sldId="4395"/>
            <ac:graphicFrameMk id="23" creationId="{4F09705E-BB71-D749-191A-CB00EBE90413}"/>
          </ac:graphicFrameMkLst>
        </pc:graphicFrameChg>
        <pc:graphicFrameChg chg="add del mod">
          <ac:chgData name="Jean-Noël Saugy" userId="9ef3ca6a-aac5-49dc-8462-0aac4d29ce9b" providerId="ADAL" clId="{7D8B94C0-1E42-4CD2-B97E-E015F756241E}" dt="2022-08-02T08:53:07.581" v="3012" actId="478"/>
          <ac:graphicFrameMkLst>
            <pc:docMk/>
            <pc:sldMk cId="3482891485" sldId="4395"/>
            <ac:graphicFrameMk id="54" creationId="{871A2E52-B8E6-96BB-5CD8-DAA7726D6283}"/>
          </ac:graphicFrameMkLst>
        </pc:graphicFrameChg>
        <pc:picChg chg="del">
          <ac:chgData name="Jean-Noël Saugy" userId="9ef3ca6a-aac5-49dc-8462-0aac4d29ce9b" providerId="ADAL" clId="{7D8B94C0-1E42-4CD2-B97E-E015F756241E}" dt="2022-07-21T13:44:13.054" v="2068" actId="478"/>
          <ac:picMkLst>
            <pc:docMk/>
            <pc:sldMk cId="3482891485" sldId="4395"/>
            <ac:picMk id="3" creationId="{6342FC2C-F8D8-AB20-0D06-9BC072135C28}"/>
          </ac:picMkLst>
        </pc:picChg>
        <pc:picChg chg="add mod ord">
          <ac:chgData name="Jean-Noël Saugy" userId="9ef3ca6a-aac5-49dc-8462-0aac4d29ce9b" providerId="ADAL" clId="{7D8B94C0-1E42-4CD2-B97E-E015F756241E}" dt="2022-08-09T05:50:39.906" v="6915" actId="555"/>
          <ac:picMkLst>
            <pc:docMk/>
            <pc:sldMk cId="3482891485" sldId="4395"/>
            <ac:picMk id="6" creationId="{5986BAE6-5B5B-5311-B3DE-D57C68534EF2}"/>
          </ac:picMkLst>
        </pc:picChg>
        <pc:picChg chg="add mod">
          <ac:chgData name="Jean-Noël Saugy" userId="9ef3ca6a-aac5-49dc-8462-0aac4d29ce9b" providerId="ADAL" clId="{7D8B94C0-1E42-4CD2-B97E-E015F756241E}" dt="2022-08-09T05:50:39.906" v="6915" actId="555"/>
          <ac:picMkLst>
            <pc:docMk/>
            <pc:sldMk cId="3482891485" sldId="4395"/>
            <ac:picMk id="7" creationId="{781C0ADC-2582-6797-C5DA-0983559BB72E}"/>
          </ac:picMkLst>
        </pc:picChg>
        <pc:picChg chg="del">
          <ac:chgData name="Jean-Noël Saugy" userId="9ef3ca6a-aac5-49dc-8462-0aac4d29ce9b" providerId="ADAL" clId="{7D8B94C0-1E42-4CD2-B97E-E015F756241E}" dt="2022-07-21T13:56:14.745" v="2173" actId="478"/>
          <ac:picMkLst>
            <pc:docMk/>
            <pc:sldMk cId="3482891485" sldId="4395"/>
            <ac:picMk id="13" creationId="{4E8B37AF-CB6E-723F-214F-8F416A0B50A9}"/>
          </ac:picMkLst>
        </pc:picChg>
        <pc:picChg chg="add mod ord">
          <ac:chgData name="Jean-Noël Saugy" userId="9ef3ca6a-aac5-49dc-8462-0aac4d29ce9b" providerId="ADAL" clId="{7D8B94C0-1E42-4CD2-B97E-E015F756241E}" dt="2022-08-03T10:14:49.128" v="6082" actId="555"/>
          <ac:picMkLst>
            <pc:docMk/>
            <pc:sldMk cId="3482891485" sldId="4395"/>
            <ac:picMk id="16" creationId="{36B2E6D1-3A24-69E1-3A18-BFA9E77A3E42}"/>
          </ac:picMkLst>
        </pc:picChg>
        <pc:picChg chg="add del mod ord topLvl">
          <ac:chgData name="Jean-Noël Saugy" userId="9ef3ca6a-aac5-49dc-8462-0aac4d29ce9b" providerId="ADAL" clId="{7D8B94C0-1E42-4CD2-B97E-E015F756241E}" dt="2022-08-03T10:13:18.680" v="6068" actId="478"/>
          <ac:picMkLst>
            <pc:docMk/>
            <pc:sldMk cId="3482891485" sldId="4395"/>
            <ac:picMk id="43" creationId="{BB2E68C6-7D8A-253F-7015-A88211822DAC}"/>
          </ac:picMkLst>
        </pc:picChg>
        <pc:cxnChg chg="add del mod">
          <ac:chgData name="Jean-Noël Saugy" userId="9ef3ca6a-aac5-49dc-8462-0aac4d29ce9b" providerId="ADAL" clId="{7D8B94C0-1E42-4CD2-B97E-E015F756241E}" dt="2022-08-05T11:22:16.054" v="6788" actId="21"/>
          <ac:cxnSpMkLst>
            <pc:docMk/>
            <pc:sldMk cId="3482891485" sldId="4395"/>
            <ac:cxnSpMk id="4" creationId="{276DB7B2-8349-9A5C-3980-FCC2CC6520C0}"/>
          </ac:cxnSpMkLst>
        </pc:cxnChg>
        <pc:cxnChg chg="del">
          <ac:chgData name="Jean-Noël Saugy" userId="9ef3ca6a-aac5-49dc-8462-0aac4d29ce9b" providerId="ADAL" clId="{7D8B94C0-1E42-4CD2-B97E-E015F756241E}" dt="2022-07-26T06:48:56.627" v="2451" actId="478"/>
          <ac:cxnSpMkLst>
            <pc:docMk/>
            <pc:sldMk cId="3482891485" sldId="4395"/>
            <ac:cxnSpMk id="17" creationId="{5FFB6FDC-89B1-B727-62A6-79F3786CA937}"/>
          </ac:cxnSpMkLst>
        </pc:cxnChg>
      </pc:sldChg>
      <pc:sldChg chg="add del">
        <pc:chgData name="Jean-Noël Saugy" userId="9ef3ca6a-aac5-49dc-8462-0aac4d29ce9b" providerId="ADAL" clId="{7D8B94C0-1E42-4CD2-B97E-E015F756241E}" dt="2022-08-02T12:11:08.209" v="4064" actId="47"/>
        <pc:sldMkLst>
          <pc:docMk/>
          <pc:sldMk cId="3131744779" sldId="4396"/>
        </pc:sldMkLst>
      </pc:sldChg>
      <pc:sldChg chg="addSp delSp modSp add mod ord modAnim">
        <pc:chgData name="Jean-Noël Saugy" userId="9ef3ca6a-aac5-49dc-8462-0aac4d29ce9b" providerId="ADAL" clId="{7D8B94C0-1E42-4CD2-B97E-E015F756241E}" dt="2022-08-03T06:20:37.781" v="4982" actId="113"/>
        <pc:sldMkLst>
          <pc:docMk/>
          <pc:sldMk cId="1517610672" sldId="4397"/>
        </pc:sldMkLst>
        <pc:spChg chg="mod">
          <ac:chgData name="Jean-Noël Saugy" userId="9ef3ca6a-aac5-49dc-8462-0aac4d29ce9b" providerId="ADAL" clId="{7D8B94C0-1E42-4CD2-B97E-E015F756241E}" dt="2022-08-02T11:20:01.168" v="3642" actId="21"/>
          <ac:spMkLst>
            <pc:docMk/>
            <pc:sldMk cId="1517610672" sldId="4397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02T11:19:09.787" v="3632" actId="1076"/>
          <ac:spMkLst>
            <pc:docMk/>
            <pc:sldMk cId="1517610672" sldId="4397"/>
            <ac:spMk id="14" creationId="{C729D96B-5D45-FD4F-6594-72593D5346A6}"/>
          </ac:spMkLst>
        </pc:spChg>
        <pc:spChg chg="add mod">
          <ac:chgData name="Jean-Noël Saugy" userId="9ef3ca6a-aac5-49dc-8462-0aac4d29ce9b" providerId="ADAL" clId="{7D8B94C0-1E42-4CD2-B97E-E015F756241E}" dt="2022-08-02T11:19:37.620" v="3638" actId="1038"/>
          <ac:spMkLst>
            <pc:docMk/>
            <pc:sldMk cId="1517610672" sldId="4397"/>
            <ac:spMk id="16" creationId="{A96296AF-E471-B0DB-6BD1-AFF71C872C1B}"/>
          </ac:spMkLst>
        </pc:spChg>
        <pc:spChg chg="add mod">
          <ac:chgData name="Jean-Noël Saugy" userId="9ef3ca6a-aac5-49dc-8462-0aac4d29ce9b" providerId="ADAL" clId="{7D8B94C0-1E42-4CD2-B97E-E015F756241E}" dt="2022-08-03T06:20:37.781" v="4982" actId="113"/>
          <ac:spMkLst>
            <pc:docMk/>
            <pc:sldMk cId="1517610672" sldId="4397"/>
            <ac:spMk id="18" creationId="{9814D1E2-48CA-AC50-447F-9296A3B768D6}"/>
          </ac:spMkLst>
        </pc:spChg>
        <pc:spChg chg="mod">
          <ac:chgData name="Jean-Noël Saugy" userId="9ef3ca6a-aac5-49dc-8462-0aac4d29ce9b" providerId="ADAL" clId="{7D8B94C0-1E42-4CD2-B97E-E015F756241E}" dt="2022-08-02T09:45:47.281" v="3499" actId="21"/>
          <ac:spMkLst>
            <pc:docMk/>
            <pc:sldMk cId="1517610672" sldId="4397"/>
            <ac:spMk id="20" creationId="{85510FDC-C7FD-3831-42DD-DE73E3905564}"/>
          </ac:spMkLst>
        </pc:spChg>
        <pc:spChg chg="mod">
          <ac:chgData name="Jean-Noël Saugy" userId="9ef3ca6a-aac5-49dc-8462-0aac4d29ce9b" providerId="ADAL" clId="{7D8B94C0-1E42-4CD2-B97E-E015F756241E}" dt="2022-08-02T11:19:29.507" v="3635" actId="1076"/>
          <ac:spMkLst>
            <pc:docMk/>
            <pc:sldMk cId="1517610672" sldId="4397"/>
            <ac:spMk id="23" creationId="{0AFC1A96-16AF-C989-84D9-5C9830675437}"/>
          </ac:spMkLst>
        </pc:spChg>
        <pc:picChg chg="add mod ord">
          <ac:chgData name="Jean-Noël Saugy" userId="9ef3ca6a-aac5-49dc-8462-0aac4d29ce9b" providerId="ADAL" clId="{7D8B94C0-1E42-4CD2-B97E-E015F756241E}" dt="2022-08-02T11:12:49.122" v="3561" actId="171"/>
          <ac:picMkLst>
            <pc:docMk/>
            <pc:sldMk cId="1517610672" sldId="4397"/>
            <ac:picMk id="3" creationId="{1580B03F-6418-BCC8-62B6-A0301B866D63}"/>
          </ac:picMkLst>
        </pc:picChg>
        <pc:picChg chg="del">
          <ac:chgData name="Jean-Noël Saugy" userId="9ef3ca6a-aac5-49dc-8462-0aac4d29ce9b" providerId="ADAL" clId="{7D8B94C0-1E42-4CD2-B97E-E015F756241E}" dt="2022-08-02T09:45:41.925" v="3498" actId="478"/>
          <ac:picMkLst>
            <pc:docMk/>
            <pc:sldMk cId="1517610672" sldId="4397"/>
            <ac:picMk id="6" creationId="{6B651759-EBEB-BE89-47EA-D62245704E16}"/>
          </ac:picMkLst>
        </pc:picChg>
        <pc:picChg chg="add mod">
          <ac:chgData name="Jean-Noël Saugy" userId="9ef3ca6a-aac5-49dc-8462-0aac4d29ce9b" providerId="ADAL" clId="{7D8B94C0-1E42-4CD2-B97E-E015F756241E}" dt="2022-08-02T11:15:28.671" v="3611" actId="1076"/>
          <ac:picMkLst>
            <pc:docMk/>
            <pc:sldMk cId="1517610672" sldId="4397"/>
            <ac:picMk id="7" creationId="{06DDC2D4-3749-60F3-5CC3-AEC8C517EBBE}"/>
          </ac:picMkLst>
        </pc:picChg>
        <pc:picChg chg="mod">
          <ac:chgData name="Jean-Noël Saugy" userId="9ef3ca6a-aac5-49dc-8462-0aac4d29ce9b" providerId="ADAL" clId="{7D8B94C0-1E42-4CD2-B97E-E015F756241E}" dt="2022-08-02T09:45:58.953" v="3503" actId="1076"/>
          <ac:picMkLst>
            <pc:docMk/>
            <pc:sldMk cId="1517610672" sldId="4397"/>
            <ac:picMk id="10" creationId="{3E208321-4CEF-CB51-9E7A-C8C21F6B4FF0}"/>
          </ac:picMkLst>
        </pc:picChg>
        <pc:picChg chg="del mod ord">
          <ac:chgData name="Jean-Noël Saugy" userId="9ef3ca6a-aac5-49dc-8462-0aac4d29ce9b" providerId="ADAL" clId="{7D8B94C0-1E42-4CD2-B97E-E015F756241E}" dt="2022-08-02T11:20:17.294" v="3646" actId="21"/>
          <ac:picMkLst>
            <pc:docMk/>
            <pc:sldMk cId="1517610672" sldId="4397"/>
            <ac:picMk id="12" creationId="{9C01BAC5-E8EE-4E1D-BC05-6C72B5CC4170}"/>
          </ac:picMkLst>
        </pc:picChg>
        <pc:picChg chg="add mod ord">
          <ac:chgData name="Jean-Noël Saugy" userId="9ef3ca6a-aac5-49dc-8462-0aac4d29ce9b" providerId="ADAL" clId="{7D8B94C0-1E42-4CD2-B97E-E015F756241E}" dt="2022-08-02T11:20:14.271" v="3645" actId="167"/>
          <ac:picMkLst>
            <pc:docMk/>
            <pc:sldMk cId="1517610672" sldId="4397"/>
            <ac:picMk id="21" creationId="{B7489505-0F38-804A-4978-D04297548D45}"/>
          </ac:picMkLst>
        </pc:picChg>
        <pc:picChg chg="mod">
          <ac:chgData name="Jean-Noël Saugy" userId="9ef3ca6a-aac5-49dc-8462-0aac4d29ce9b" providerId="ADAL" clId="{7D8B94C0-1E42-4CD2-B97E-E015F756241E}" dt="2022-08-02T11:15:13.916" v="3607" actId="1076"/>
          <ac:picMkLst>
            <pc:docMk/>
            <pc:sldMk cId="1517610672" sldId="4397"/>
            <ac:picMk id="22" creationId="{96A2186A-0E4B-6379-EE58-D47F5B7367D1}"/>
          </ac:picMkLst>
        </pc:picChg>
      </pc:sldChg>
      <pc:sldChg chg="addSp delSp modSp add mod ord delAnim modAnim">
        <pc:chgData name="Jean-Noël Saugy" userId="9ef3ca6a-aac5-49dc-8462-0aac4d29ce9b" providerId="ADAL" clId="{7D8B94C0-1E42-4CD2-B97E-E015F756241E}" dt="2022-08-03T11:26:16.975" v="6176" actId="1076"/>
        <pc:sldMkLst>
          <pc:docMk/>
          <pc:sldMk cId="2283542826" sldId="4398"/>
        </pc:sldMkLst>
        <pc:spChg chg="mod">
          <ac:chgData name="Jean-Noël Saugy" userId="9ef3ca6a-aac5-49dc-8462-0aac4d29ce9b" providerId="ADAL" clId="{7D8B94C0-1E42-4CD2-B97E-E015F756241E}" dt="2022-08-02T11:42:32.747" v="3803"/>
          <ac:spMkLst>
            <pc:docMk/>
            <pc:sldMk cId="2283542826" sldId="4398"/>
            <ac:spMk id="5" creationId="{2AD0111F-04CB-4BEB-BDF5-4BC370133A7F}"/>
          </ac:spMkLst>
        </pc:spChg>
        <pc:spChg chg="mod">
          <ac:chgData name="Jean-Noël Saugy" userId="9ef3ca6a-aac5-49dc-8462-0aac4d29ce9b" providerId="ADAL" clId="{7D8B94C0-1E42-4CD2-B97E-E015F756241E}" dt="2022-08-02T12:05:49.075" v="4048" actId="20577"/>
          <ac:spMkLst>
            <pc:docMk/>
            <pc:sldMk cId="2283542826" sldId="4398"/>
            <ac:spMk id="14" creationId="{C729D96B-5D45-FD4F-6594-72593D5346A6}"/>
          </ac:spMkLst>
        </pc:spChg>
        <pc:spChg chg="del">
          <ac:chgData name="Jean-Noël Saugy" userId="9ef3ca6a-aac5-49dc-8462-0aac4d29ce9b" providerId="ADAL" clId="{7D8B94C0-1E42-4CD2-B97E-E015F756241E}" dt="2022-08-02T11:42:58.566" v="3811" actId="478"/>
          <ac:spMkLst>
            <pc:docMk/>
            <pc:sldMk cId="2283542826" sldId="4398"/>
            <ac:spMk id="16" creationId="{A96296AF-E471-B0DB-6BD1-AFF71C872C1B}"/>
          </ac:spMkLst>
        </pc:spChg>
        <pc:spChg chg="del mod">
          <ac:chgData name="Jean-Noël Saugy" userId="9ef3ca6a-aac5-49dc-8462-0aac4d29ce9b" providerId="ADAL" clId="{7D8B94C0-1E42-4CD2-B97E-E015F756241E}" dt="2022-08-02T12:12:19.412" v="4074" actId="478"/>
          <ac:spMkLst>
            <pc:docMk/>
            <pc:sldMk cId="2283542826" sldId="4398"/>
            <ac:spMk id="20" creationId="{85510FDC-C7FD-3831-42DD-DE73E3905564}"/>
          </ac:spMkLst>
        </pc:spChg>
        <pc:spChg chg="del">
          <ac:chgData name="Jean-Noël Saugy" userId="9ef3ca6a-aac5-49dc-8462-0aac4d29ce9b" providerId="ADAL" clId="{7D8B94C0-1E42-4CD2-B97E-E015F756241E}" dt="2022-08-02T11:43:00.007" v="3812" actId="478"/>
          <ac:spMkLst>
            <pc:docMk/>
            <pc:sldMk cId="2283542826" sldId="4398"/>
            <ac:spMk id="23" creationId="{0AFC1A96-16AF-C989-84D9-5C9830675437}"/>
          </ac:spMkLst>
        </pc:spChg>
        <pc:spChg chg="add del mod">
          <ac:chgData name="Jean-Noël Saugy" userId="9ef3ca6a-aac5-49dc-8462-0aac4d29ce9b" providerId="ADAL" clId="{7D8B94C0-1E42-4CD2-B97E-E015F756241E}" dt="2022-08-02T12:12:23.870" v="4075" actId="478"/>
          <ac:spMkLst>
            <pc:docMk/>
            <pc:sldMk cId="2283542826" sldId="4398"/>
            <ac:spMk id="26" creationId="{772A0E05-ED61-F93E-3535-DBCCF935CAB5}"/>
          </ac:spMkLst>
        </pc:spChg>
        <pc:spChg chg="add mod">
          <ac:chgData name="Jean-Noël Saugy" userId="9ef3ca6a-aac5-49dc-8462-0aac4d29ce9b" providerId="ADAL" clId="{7D8B94C0-1E42-4CD2-B97E-E015F756241E}" dt="2022-08-02T12:09:47.674" v="4057" actId="14100"/>
          <ac:spMkLst>
            <pc:docMk/>
            <pc:sldMk cId="2283542826" sldId="4398"/>
            <ac:spMk id="28" creationId="{CE004220-05AB-BFAF-898C-071D1CFF51E8}"/>
          </ac:spMkLst>
        </pc:spChg>
        <pc:spChg chg="add mod">
          <ac:chgData name="Jean-Noël Saugy" userId="9ef3ca6a-aac5-49dc-8462-0aac4d29ce9b" providerId="ADAL" clId="{7D8B94C0-1E42-4CD2-B97E-E015F756241E}" dt="2022-08-02T12:09:51.843" v="4059" actId="1076"/>
          <ac:spMkLst>
            <pc:docMk/>
            <pc:sldMk cId="2283542826" sldId="4398"/>
            <ac:spMk id="30" creationId="{85F26332-4858-507E-9FC4-11337A907403}"/>
          </ac:spMkLst>
        </pc:spChg>
        <pc:spChg chg="add mod">
          <ac:chgData name="Jean-Noël Saugy" userId="9ef3ca6a-aac5-49dc-8462-0aac4d29ce9b" providerId="ADAL" clId="{7D8B94C0-1E42-4CD2-B97E-E015F756241E}" dt="2022-08-02T12:09:58.441" v="4061" actId="1076"/>
          <ac:spMkLst>
            <pc:docMk/>
            <pc:sldMk cId="2283542826" sldId="4398"/>
            <ac:spMk id="31" creationId="{130A9BF3-C4E7-0342-4DDE-00BC6053DF08}"/>
          </ac:spMkLst>
        </pc:spChg>
        <pc:picChg chg="del">
          <ac:chgData name="Jean-Noël Saugy" userId="9ef3ca6a-aac5-49dc-8462-0aac4d29ce9b" providerId="ADAL" clId="{7D8B94C0-1E42-4CD2-B97E-E015F756241E}" dt="2022-08-02T11:42:49.765" v="3808" actId="478"/>
          <ac:picMkLst>
            <pc:docMk/>
            <pc:sldMk cId="2283542826" sldId="4398"/>
            <ac:picMk id="3" creationId="{1580B03F-6418-BCC8-62B6-A0301B866D63}"/>
          </ac:picMkLst>
        </pc:picChg>
        <pc:picChg chg="add del mod ord modVis">
          <ac:chgData name="Jean-Noël Saugy" userId="9ef3ca6a-aac5-49dc-8462-0aac4d29ce9b" providerId="ADAL" clId="{7D8B94C0-1E42-4CD2-B97E-E015F756241E}" dt="2022-08-02T11:56:56.474" v="3923" actId="478"/>
          <ac:picMkLst>
            <pc:docMk/>
            <pc:sldMk cId="2283542826" sldId="4398"/>
            <ac:picMk id="4" creationId="{56961EDA-A2CF-E406-83AE-0B2F69A7AC72}"/>
          </ac:picMkLst>
        </pc:picChg>
        <pc:picChg chg="del">
          <ac:chgData name="Jean-Noël Saugy" userId="9ef3ca6a-aac5-49dc-8462-0aac4d29ce9b" providerId="ADAL" clId="{7D8B94C0-1E42-4CD2-B97E-E015F756241E}" dt="2022-08-02T11:42:56.022" v="3810" actId="478"/>
          <ac:picMkLst>
            <pc:docMk/>
            <pc:sldMk cId="2283542826" sldId="4398"/>
            <ac:picMk id="7" creationId="{06DDC2D4-3749-60F3-5CC3-AEC8C517EBBE}"/>
          </ac:picMkLst>
        </pc:picChg>
        <pc:picChg chg="add del mod ord">
          <ac:chgData name="Jean-Noël Saugy" userId="9ef3ca6a-aac5-49dc-8462-0aac4d29ce9b" providerId="ADAL" clId="{7D8B94C0-1E42-4CD2-B97E-E015F756241E}" dt="2022-08-02T12:02:54.049" v="4033" actId="478"/>
          <ac:picMkLst>
            <pc:docMk/>
            <pc:sldMk cId="2283542826" sldId="4398"/>
            <ac:picMk id="8" creationId="{A00CC6EF-1C0F-27BE-8E64-D7D57A033C51}"/>
          </ac:picMkLst>
        </pc:picChg>
        <pc:picChg chg="mod ord">
          <ac:chgData name="Jean-Noël Saugy" userId="9ef3ca6a-aac5-49dc-8462-0aac4d29ce9b" providerId="ADAL" clId="{7D8B94C0-1E42-4CD2-B97E-E015F756241E}" dt="2022-08-02T11:42:43.695" v="3805" actId="167"/>
          <ac:picMkLst>
            <pc:docMk/>
            <pc:sldMk cId="2283542826" sldId="4398"/>
            <ac:picMk id="10" creationId="{3E208321-4CEF-CB51-9E7A-C8C21F6B4FF0}"/>
          </ac:picMkLst>
        </pc:picChg>
        <pc:picChg chg="add mod ord">
          <ac:chgData name="Jean-Noël Saugy" userId="9ef3ca6a-aac5-49dc-8462-0aac4d29ce9b" providerId="ADAL" clId="{7D8B94C0-1E42-4CD2-B97E-E015F756241E}" dt="2022-08-02T12:02:50.602" v="4032" actId="171"/>
          <ac:picMkLst>
            <pc:docMk/>
            <pc:sldMk cId="2283542826" sldId="4398"/>
            <ac:picMk id="12" creationId="{D1F46081-A9AC-3E98-CB89-E4092539BC1F}"/>
          </ac:picMkLst>
        </pc:picChg>
        <pc:picChg chg="del mod">
          <ac:chgData name="Jean-Noël Saugy" userId="9ef3ca6a-aac5-49dc-8462-0aac4d29ce9b" providerId="ADAL" clId="{7D8B94C0-1E42-4CD2-B97E-E015F756241E}" dt="2022-08-02T11:46:03.037" v="3828" actId="478"/>
          <ac:picMkLst>
            <pc:docMk/>
            <pc:sldMk cId="2283542826" sldId="4398"/>
            <ac:picMk id="13" creationId="{45A8AFA0-282D-D96F-5620-88E77C8BDCCA}"/>
          </ac:picMkLst>
        </pc:picChg>
        <pc:picChg chg="del">
          <ac:chgData name="Jean-Noël Saugy" userId="9ef3ca6a-aac5-49dc-8462-0aac4d29ce9b" providerId="ADAL" clId="{7D8B94C0-1E42-4CD2-B97E-E015F756241E}" dt="2022-08-02T11:46:05.934" v="3829" actId="478"/>
          <ac:picMkLst>
            <pc:docMk/>
            <pc:sldMk cId="2283542826" sldId="4398"/>
            <ac:picMk id="17" creationId="{18208E55-23EC-C384-09C6-A58550F5D3F8}"/>
          </ac:picMkLst>
        </pc:picChg>
        <pc:picChg chg="add mod ord">
          <ac:chgData name="Jean-Noël Saugy" userId="9ef3ca6a-aac5-49dc-8462-0aac4d29ce9b" providerId="ADAL" clId="{7D8B94C0-1E42-4CD2-B97E-E015F756241E}" dt="2022-08-02T11:53:56.620" v="3902" actId="1076"/>
          <ac:picMkLst>
            <pc:docMk/>
            <pc:sldMk cId="2283542826" sldId="4398"/>
            <ac:picMk id="18" creationId="{83A2354B-3F0F-5DC4-8F5C-773FA5028264}"/>
          </ac:picMkLst>
        </pc:picChg>
        <pc:picChg chg="del">
          <ac:chgData name="Jean-Noël Saugy" userId="9ef3ca6a-aac5-49dc-8462-0aac4d29ce9b" providerId="ADAL" clId="{7D8B94C0-1E42-4CD2-B97E-E015F756241E}" dt="2022-08-02T11:42:48.064" v="3807" actId="478"/>
          <ac:picMkLst>
            <pc:docMk/>
            <pc:sldMk cId="2283542826" sldId="4398"/>
            <ac:picMk id="19" creationId="{372265C5-7037-74AA-4A60-D09C9E651CDA}"/>
          </ac:picMkLst>
        </pc:picChg>
        <pc:picChg chg="del">
          <ac:chgData name="Jean-Noël Saugy" userId="9ef3ca6a-aac5-49dc-8462-0aac4d29ce9b" providerId="ADAL" clId="{7D8B94C0-1E42-4CD2-B97E-E015F756241E}" dt="2022-08-02T11:42:46.100" v="3806" actId="478"/>
          <ac:picMkLst>
            <pc:docMk/>
            <pc:sldMk cId="2283542826" sldId="4398"/>
            <ac:picMk id="21" creationId="{B7489505-0F38-804A-4978-D04297548D45}"/>
          </ac:picMkLst>
        </pc:picChg>
        <pc:picChg chg="del">
          <ac:chgData name="Jean-Noël Saugy" userId="9ef3ca6a-aac5-49dc-8462-0aac4d29ce9b" providerId="ADAL" clId="{7D8B94C0-1E42-4CD2-B97E-E015F756241E}" dt="2022-08-02T11:42:55.188" v="3809" actId="478"/>
          <ac:picMkLst>
            <pc:docMk/>
            <pc:sldMk cId="2283542826" sldId="4398"/>
            <ac:picMk id="22" creationId="{96A2186A-0E4B-6379-EE58-D47F5B7367D1}"/>
          </ac:picMkLst>
        </pc:picChg>
        <pc:picChg chg="add mod">
          <ac:chgData name="Jean-Noël Saugy" userId="9ef3ca6a-aac5-49dc-8462-0aac4d29ce9b" providerId="ADAL" clId="{7D8B94C0-1E42-4CD2-B97E-E015F756241E}" dt="2022-08-02T11:47:52.733" v="3856" actId="1076"/>
          <ac:picMkLst>
            <pc:docMk/>
            <pc:sldMk cId="2283542826" sldId="4398"/>
            <ac:picMk id="24" creationId="{3C3412E6-BB85-66A6-B8ED-67AC0E189A4C}"/>
          </ac:picMkLst>
        </pc:picChg>
        <pc:picChg chg="add del mod">
          <ac:chgData name="Jean-Noël Saugy" userId="9ef3ca6a-aac5-49dc-8462-0aac4d29ce9b" providerId="ADAL" clId="{7D8B94C0-1E42-4CD2-B97E-E015F756241E}" dt="2022-08-02T11:52:59.364" v="3883" actId="478"/>
          <ac:picMkLst>
            <pc:docMk/>
            <pc:sldMk cId="2283542826" sldId="4398"/>
            <ac:picMk id="25" creationId="{02A4178D-03DC-2690-64D5-4DAEA9C03C27}"/>
          </ac:picMkLst>
        </pc:picChg>
        <pc:picChg chg="add mod modCrop">
          <ac:chgData name="Jean-Noël Saugy" userId="9ef3ca6a-aac5-49dc-8462-0aac4d29ce9b" providerId="ADAL" clId="{7D8B94C0-1E42-4CD2-B97E-E015F756241E}" dt="2022-08-03T11:26:16.975" v="6176" actId="1076"/>
          <ac:picMkLst>
            <pc:docMk/>
            <pc:sldMk cId="2283542826" sldId="4398"/>
            <ac:picMk id="27" creationId="{B39E998A-5762-C966-BF6A-79AB2D8A557A}"/>
          </ac:picMkLst>
        </pc:picChg>
        <pc:picChg chg="add del mod">
          <ac:chgData name="Jean-Noël Saugy" userId="9ef3ca6a-aac5-49dc-8462-0aac4d29ce9b" providerId="ADAL" clId="{7D8B94C0-1E42-4CD2-B97E-E015F756241E}" dt="2022-08-02T12:01:45.665" v="4023" actId="478"/>
          <ac:picMkLst>
            <pc:docMk/>
            <pc:sldMk cId="2283542826" sldId="4398"/>
            <ac:picMk id="2050" creationId="{26A93C6A-039E-240C-3278-AF5565006D7F}"/>
          </ac:picMkLst>
        </pc:picChg>
      </pc:sldChg>
      <pc:sldChg chg="add del">
        <pc:chgData name="Jean-Noël Saugy" userId="9ef3ca6a-aac5-49dc-8462-0aac4d29ce9b" providerId="ADAL" clId="{7D8B94C0-1E42-4CD2-B97E-E015F756241E}" dt="2022-08-03T08:32:38.311" v="5645" actId="47"/>
        <pc:sldMkLst>
          <pc:docMk/>
          <pc:sldMk cId="1929085775" sldId="4399"/>
        </pc:sldMkLst>
      </pc:sldChg>
      <pc:sldChg chg="addSp delSp modSp add mod ord delAnim modAnim modShow">
        <pc:chgData name="Jean-Noël Saugy" userId="9ef3ca6a-aac5-49dc-8462-0aac4d29ce9b" providerId="ADAL" clId="{7D8B94C0-1E42-4CD2-B97E-E015F756241E}" dt="2022-08-12T11:37:52.284" v="7260" actId="729"/>
        <pc:sldMkLst>
          <pc:docMk/>
          <pc:sldMk cId="3842002740" sldId="4399"/>
        </pc:sldMkLst>
        <pc:spChg chg="del">
          <ac:chgData name="Jean-Noël Saugy" userId="9ef3ca6a-aac5-49dc-8462-0aac4d29ce9b" providerId="ADAL" clId="{7D8B94C0-1E42-4CD2-B97E-E015F756241E}" dt="2022-08-05T11:09:04.926" v="6620" actId="478"/>
          <ac:spMkLst>
            <pc:docMk/>
            <pc:sldMk cId="3842002740" sldId="4399"/>
            <ac:spMk id="3" creationId="{FE5082AC-EE1E-2644-947B-BD34C49DAF32}"/>
          </ac:spMkLst>
        </pc:spChg>
        <pc:spChg chg="del">
          <ac:chgData name="Jean-Noël Saugy" userId="9ef3ca6a-aac5-49dc-8462-0aac4d29ce9b" providerId="ADAL" clId="{7D8B94C0-1E42-4CD2-B97E-E015F756241E}" dt="2022-08-05T11:23:19.670" v="6802" actId="478"/>
          <ac:spMkLst>
            <pc:docMk/>
            <pc:sldMk cId="3842002740" sldId="4399"/>
            <ac:spMk id="13" creationId="{908955B8-70E2-B440-F4B5-0C1B682C912E}"/>
          </ac:spMkLst>
        </pc:spChg>
        <pc:spChg chg="mod ord">
          <ac:chgData name="Jean-Noël Saugy" userId="9ef3ca6a-aac5-49dc-8462-0aac4d29ce9b" providerId="ADAL" clId="{7D8B94C0-1E42-4CD2-B97E-E015F756241E}" dt="2022-08-09T05:43:05.414" v="6841" actId="207"/>
          <ac:spMkLst>
            <pc:docMk/>
            <pc:sldMk cId="3842002740" sldId="4399"/>
            <ac:spMk id="15" creationId="{5D500E00-E25E-5BE8-571B-6F1B18EE0390}"/>
          </ac:spMkLst>
        </pc:spChg>
        <pc:spChg chg="del">
          <ac:chgData name="Jean-Noël Saugy" userId="9ef3ca6a-aac5-49dc-8462-0aac4d29ce9b" providerId="ADAL" clId="{7D8B94C0-1E42-4CD2-B97E-E015F756241E}" dt="2022-08-05T11:09:05.457" v="6621" actId="478"/>
          <ac:spMkLst>
            <pc:docMk/>
            <pc:sldMk cId="3842002740" sldId="4399"/>
            <ac:spMk id="17" creationId="{1D6A307E-3F6B-1223-95DF-20E3EAB170D2}"/>
          </ac:spMkLst>
        </pc:spChg>
        <pc:spChg chg="del">
          <ac:chgData name="Jean-Noël Saugy" userId="9ef3ca6a-aac5-49dc-8462-0aac4d29ce9b" providerId="ADAL" clId="{7D8B94C0-1E42-4CD2-B97E-E015F756241E}" dt="2022-08-05T11:09:06.110" v="6622" actId="478"/>
          <ac:spMkLst>
            <pc:docMk/>
            <pc:sldMk cId="3842002740" sldId="4399"/>
            <ac:spMk id="18" creationId="{AEE1FB79-383E-7A56-1D2B-B628DD161771}"/>
          </ac:spMkLst>
        </pc:spChg>
        <pc:spChg chg="del">
          <ac:chgData name="Jean-Noël Saugy" userId="9ef3ca6a-aac5-49dc-8462-0aac4d29ce9b" providerId="ADAL" clId="{7D8B94C0-1E42-4CD2-B97E-E015F756241E}" dt="2022-08-05T11:09:07.381" v="6624" actId="478"/>
          <ac:spMkLst>
            <pc:docMk/>
            <pc:sldMk cId="3842002740" sldId="4399"/>
            <ac:spMk id="19" creationId="{DB39599A-B42E-DB6A-9213-EC9089CA7DC6}"/>
          </ac:spMkLst>
        </pc:spChg>
        <pc:spChg chg="mod">
          <ac:chgData name="Jean-Noël Saugy" userId="9ef3ca6a-aac5-49dc-8462-0aac4d29ce9b" providerId="ADAL" clId="{7D8B94C0-1E42-4CD2-B97E-E015F756241E}" dt="2022-08-05T11:19:55.442" v="6782" actId="1076"/>
          <ac:spMkLst>
            <pc:docMk/>
            <pc:sldMk cId="3842002740" sldId="4399"/>
            <ac:spMk id="21" creationId="{27B9E993-6233-8EF4-A9BB-37CE95FEE778}"/>
          </ac:spMkLst>
        </pc:spChg>
        <pc:spChg chg="add mod">
          <ac:chgData name="Jean-Noël Saugy" userId="9ef3ca6a-aac5-49dc-8462-0aac4d29ce9b" providerId="ADAL" clId="{7D8B94C0-1E42-4CD2-B97E-E015F756241E}" dt="2022-08-05T11:14:00.253" v="6689" actId="3064"/>
          <ac:spMkLst>
            <pc:docMk/>
            <pc:sldMk cId="3842002740" sldId="4399"/>
            <ac:spMk id="22" creationId="{F8BEAE58-55B0-5FBF-65A8-F8A43BA15F5D}"/>
          </ac:spMkLst>
        </pc:spChg>
        <pc:spChg chg="add del mod">
          <ac:chgData name="Jean-Noël Saugy" userId="9ef3ca6a-aac5-49dc-8462-0aac4d29ce9b" providerId="ADAL" clId="{7D8B94C0-1E42-4CD2-B97E-E015F756241E}" dt="2022-08-05T11:11:33.683" v="6665"/>
          <ac:spMkLst>
            <pc:docMk/>
            <pc:sldMk cId="3842002740" sldId="4399"/>
            <ac:spMk id="24" creationId="{02F1E10C-0128-CFD7-A556-1DFBB7AD3914}"/>
          </ac:spMkLst>
        </pc:spChg>
        <pc:spChg chg="add mod">
          <ac:chgData name="Jean-Noël Saugy" userId="9ef3ca6a-aac5-49dc-8462-0aac4d29ce9b" providerId="ADAL" clId="{7D8B94C0-1E42-4CD2-B97E-E015F756241E}" dt="2022-08-05T11:13:19.312" v="6682" actId="164"/>
          <ac:spMkLst>
            <pc:docMk/>
            <pc:sldMk cId="3842002740" sldId="4399"/>
            <ac:spMk id="25" creationId="{76D5DDF5-669A-B31F-B8D1-89B95ABF48D7}"/>
          </ac:spMkLst>
        </pc:spChg>
        <pc:spChg chg="mod">
          <ac:chgData name="Jean-Noël Saugy" userId="9ef3ca6a-aac5-49dc-8462-0aac4d29ce9b" providerId="ADAL" clId="{7D8B94C0-1E42-4CD2-B97E-E015F756241E}" dt="2022-08-05T11:15:02.880" v="6702" actId="20577"/>
          <ac:spMkLst>
            <pc:docMk/>
            <pc:sldMk cId="3842002740" sldId="4399"/>
            <ac:spMk id="37" creationId="{70C1B95C-29C1-B3A0-0C62-E9551DF6FBE9}"/>
          </ac:spMkLst>
        </pc:spChg>
        <pc:spChg chg="mod">
          <ac:chgData name="Jean-Noël Saugy" userId="9ef3ca6a-aac5-49dc-8462-0aac4d29ce9b" providerId="ADAL" clId="{7D8B94C0-1E42-4CD2-B97E-E015F756241E}" dt="2022-08-05T11:14:43.243" v="6696"/>
          <ac:spMkLst>
            <pc:docMk/>
            <pc:sldMk cId="3842002740" sldId="4399"/>
            <ac:spMk id="38" creationId="{E4BF587C-94B8-3684-9EDD-9857B41FB8A9}"/>
          </ac:spMkLst>
        </pc:spChg>
        <pc:spChg chg="mod">
          <ac:chgData name="Jean-Noël Saugy" userId="9ef3ca6a-aac5-49dc-8462-0aac4d29ce9b" providerId="ADAL" clId="{7D8B94C0-1E42-4CD2-B97E-E015F756241E}" dt="2022-08-05T11:15:43.907" v="6715" actId="20577"/>
          <ac:spMkLst>
            <pc:docMk/>
            <pc:sldMk cId="3842002740" sldId="4399"/>
            <ac:spMk id="43" creationId="{02C3133E-C424-CA18-1879-5535ECECAFF6}"/>
          </ac:spMkLst>
        </pc:spChg>
        <pc:spChg chg="mod">
          <ac:chgData name="Jean-Noël Saugy" userId="9ef3ca6a-aac5-49dc-8462-0aac4d29ce9b" providerId="ADAL" clId="{7D8B94C0-1E42-4CD2-B97E-E015F756241E}" dt="2022-08-05T11:15:11.370" v="6703"/>
          <ac:spMkLst>
            <pc:docMk/>
            <pc:sldMk cId="3842002740" sldId="4399"/>
            <ac:spMk id="44" creationId="{FAC1FD0E-F507-C978-F089-91DA54730C4E}"/>
          </ac:spMkLst>
        </pc:spChg>
        <pc:spChg chg="mod">
          <ac:chgData name="Jean-Noël Saugy" userId="9ef3ca6a-aac5-49dc-8462-0aac4d29ce9b" providerId="ADAL" clId="{7D8B94C0-1E42-4CD2-B97E-E015F756241E}" dt="2022-08-05T11:16:25.822" v="6727" actId="20577"/>
          <ac:spMkLst>
            <pc:docMk/>
            <pc:sldMk cId="3842002740" sldId="4399"/>
            <ac:spMk id="48" creationId="{4DDCA7ED-637A-3806-DF4A-DF66C1762DA5}"/>
          </ac:spMkLst>
        </pc:spChg>
        <pc:spChg chg="mod">
          <ac:chgData name="Jean-Noël Saugy" userId="9ef3ca6a-aac5-49dc-8462-0aac4d29ce9b" providerId="ADAL" clId="{7D8B94C0-1E42-4CD2-B97E-E015F756241E}" dt="2022-08-05T11:15:48.485" v="6716"/>
          <ac:spMkLst>
            <pc:docMk/>
            <pc:sldMk cId="3842002740" sldId="4399"/>
            <ac:spMk id="49" creationId="{798CAAC4-0E79-622D-5E55-07010BFDBA63}"/>
          </ac:spMkLst>
        </pc:spChg>
        <pc:spChg chg="mod">
          <ac:chgData name="Jean-Noël Saugy" userId="9ef3ca6a-aac5-49dc-8462-0aac4d29ce9b" providerId="ADAL" clId="{7D8B94C0-1E42-4CD2-B97E-E015F756241E}" dt="2022-08-05T11:18:01.913" v="6755" actId="1076"/>
          <ac:spMkLst>
            <pc:docMk/>
            <pc:sldMk cId="3842002740" sldId="4399"/>
            <ac:spMk id="54" creationId="{830B5AFF-B57D-5800-C499-486C17287785}"/>
          </ac:spMkLst>
        </pc:spChg>
        <pc:spChg chg="mod">
          <ac:chgData name="Jean-Noël Saugy" userId="9ef3ca6a-aac5-49dc-8462-0aac4d29ce9b" providerId="ADAL" clId="{7D8B94C0-1E42-4CD2-B97E-E015F756241E}" dt="2022-08-05T11:16:32.426" v="6728"/>
          <ac:spMkLst>
            <pc:docMk/>
            <pc:sldMk cId="3842002740" sldId="4399"/>
            <ac:spMk id="55" creationId="{17D3DA53-CFCF-6738-A8D5-16A84538FE1D}"/>
          </ac:spMkLst>
        </pc:spChg>
        <pc:spChg chg="mod">
          <ac:chgData name="Jean-Noël Saugy" userId="9ef3ca6a-aac5-49dc-8462-0aac4d29ce9b" providerId="ADAL" clId="{7D8B94C0-1E42-4CD2-B97E-E015F756241E}" dt="2022-08-05T11:18:32.257" v="6769" actId="20577"/>
          <ac:spMkLst>
            <pc:docMk/>
            <pc:sldMk cId="3842002740" sldId="4399"/>
            <ac:spMk id="61" creationId="{FBEE4ED0-8747-D168-C2C2-2F7E259EC6AC}"/>
          </ac:spMkLst>
        </pc:spChg>
        <pc:spChg chg="mod">
          <ac:chgData name="Jean-Noël Saugy" userId="9ef3ca6a-aac5-49dc-8462-0aac4d29ce9b" providerId="ADAL" clId="{7D8B94C0-1E42-4CD2-B97E-E015F756241E}" dt="2022-08-05T11:18:07.375" v="6757"/>
          <ac:spMkLst>
            <pc:docMk/>
            <pc:sldMk cId="3842002740" sldId="4399"/>
            <ac:spMk id="62" creationId="{97F27C3C-C172-56A5-F162-3B67C24B065E}"/>
          </ac:spMkLst>
        </pc:spChg>
        <pc:spChg chg="add del mod">
          <ac:chgData name="Jean-Noël Saugy" userId="9ef3ca6a-aac5-49dc-8462-0aac4d29ce9b" providerId="ADAL" clId="{7D8B94C0-1E42-4CD2-B97E-E015F756241E}" dt="2022-08-05T11:22:19.756" v="6790" actId="478"/>
          <ac:spMkLst>
            <pc:docMk/>
            <pc:sldMk cId="3842002740" sldId="4399"/>
            <ac:spMk id="70" creationId="{0F9A9A4D-61D2-0434-A7E4-318A0B269B4B}"/>
          </ac:spMkLst>
        </pc:spChg>
        <pc:spChg chg="add mod">
          <ac:chgData name="Jean-Noël Saugy" userId="9ef3ca6a-aac5-49dc-8462-0aac4d29ce9b" providerId="ADAL" clId="{7D8B94C0-1E42-4CD2-B97E-E015F756241E}" dt="2022-08-12T11:37:34.230" v="7258" actId="207"/>
          <ac:spMkLst>
            <pc:docMk/>
            <pc:sldMk cId="3842002740" sldId="4399"/>
            <ac:spMk id="77" creationId="{EE5E3C0E-7FDE-88E4-333B-31A3D900C1A5}"/>
          </ac:spMkLst>
        </pc:spChg>
        <pc:spChg chg="add mod ord">
          <ac:chgData name="Jean-Noël Saugy" userId="9ef3ca6a-aac5-49dc-8462-0aac4d29ce9b" providerId="ADAL" clId="{7D8B94C0-1E42-4CD2-B97E-E015F756241E}" dt="2022-08-12T11:37:38.633" v="7259" actId="207"/>
          <ac:spMkLst>
            <pc:docMk/>
            <pc:sldMk cId="3842002740" sldId="4399"/>
            <ac:spMk id="78" creationId="{48B9F393-2030-6DA1-A973-E91DE4491515}"/>
          </ac:spMkLst>
        </pc:spChg>
        <pc:grpChg chg="add del mod">
          <ac:chgData name="Jean-Noël Saugy" userId="9ef3ca6a-aac5-49dc-8462-0aac4d29ce9b" providerId="ADAL" clId="{7D8B94C0-1E42-4CD2-B97E-E015F756241E}" dt="2022-08-05T11:10:51.305" v="6646"/>
          <ac:grpSpMkLst>
            <pc:docMk/>
            <pc:sldMk cId="3842002740" sldId="4399"/>
            <ac:grpSpMk id="8" creationId="{28BD9F16-77C6-AE91-90D7-E851DE00479D}"/>
          </ac:grpSpMkLst>
        </pc:grpChg>
        <pc:grpChg chg="mod">
          <ac:chgData name="Jean-Noël Saugy" userId="9ef3ca6a-aac5-49dc-8462-0aac4d29ce9b" providerId="ADAL" clId="{7D8B94C0-1E42-4CD2-B97E-E015F756241E}" dt="2022-08-05T11:10:49.924" v="6642"/>
          <ac:grpSpMkLst>
            <pc:docMk/>
            <pc:sldMk cId="3842002740" sldId="4399"/>
            <ac:grpSpMk id="14" creationId="{E3B5E6C4-65C0-0CB2-C6F5-18278477E764}"/>
          </ac:grpSpMkLst>
        </pc:grpChg>
        <pc:grpChg chg="add mod">
          <ac:chgData name="Jean-Noël Saugy" userId="9ef3ca6a-aac5-49dc-8462-0aac4d29ce9b" providerId="ADAL" clId="{7D8B94C0-1E42-4CD2-B97E-E015F756241E}" dt="2022-08-05T11:19:24.723" v="6776" actId="1076"/>
          <ac:grpSpMkLst>
            <pc:docMk/>
            <pc:sldMk cId="3842002740" sldId="4399"/>
            <ac:grpSpMk id="34" creationId="{04D1E872-B18B-1549-D205-DA1F23305A3E}"/>
          </ac:grpSpMkLst>
        </pc:grpChg>
        <pc:grpChg chg="add mod">
          <ac:chgData name="Jean-Noël Saugy" userId="9ef3ca6a-aac5-49dc-8462-0aac4d29ce9b" providerId="ADAL" clId="{7D8B94C0-1E42-4CD2-B97E-E015F756241E}" dt="2022-08-05T11:19:18.099" v="6775" actId="1076"/>
          <ac:grpSpMkLst>
            <pc:docMk/>
            <pc:sldMk cId="3842002740" sldId="4399"/>
            <ac:grpSpMk id="36" creationId="{97B8DDCC-B77F-3980-B978-8CDCA3816651}"/>
          </ac:grpSpMkLst>
        </pc:grpChg>
        <pc:grpChg chg="add mod">
          <ac:chgData name="Jean-Noël Saugy" userId="9ef3ca6a-aac5-49dc-8462-0aac4d29ce9b" providerId="ADAL" clId="{7D8B94C0-1E42-4CD2-B97E-E015F756241E}" dt="2022-08-05T11:20:42.998" v="6783" actId="1037"/>
          <ac:grpSpMkLst>
            <pc:docMk/>
            <pc:sldMk cId="3842002740" sldId="4399"/>
            <ac:grpSpMk id="42" creationId="{98588ADF-46DF-63CE-B974-924BC9B06ACC}"/>
          </ac:grpSpMkLst>
        </pc:grpChg>
        <pc:grpChg chg="add mod">
          <ac:chgData name="Jean-Noël Saugy" userId="9ef3ca6a-aac5-49dc-8462-0aac4d29ce9b" providerId="ADAL" clId="{7D8B94C0-1E42-4CD2-B97E-E015F756241E}" dt="2022-08-05T11:18:53.011" v="6771" actId="1076"/>
          <ac:grpSpMkLst>
            <pc:docMk/>
            <pc:sldMk cId="3842002740" sldId="4399"/>
            <ac:grpSpMk id="47" creationId="{A7155848-7E48-B9FA-3994-0CA489FB6B53}"/>
          </ac:grpSpMkLst>
        </pc:grpChg>
        <pc:grpChg chg="add mod">
          <ac:chgData name="Jean-Noël Saugy" userId="9ef3ca6a-aac5-49dc-8462-0aac4d29ce9b" providerId="ADAL" clId="{7D8B94C0-1E42-4CD2-B97E-E015F756241E}" dt="2022-08-09T05:46:13.764" v="6880" actId="1038"/>
          <ac:grpSpMkLst>
            <pc:docMk/>
            <pc:sldMk cId="3842002740" sldId="4399"/>
            <ac:grpSpMk id="53" creationId="{52870DAC-7F16-2208-C5B6-8C961688DA6A}"/>
          </ac:grpSpMkLst>
        </pc:grpChg>
        <pc:grpChg chg="add mod">
          <ac:chgData name="Jean-Noël Saugy" userId="9ef3ca6a-aac5-49dc-8462-0aac4d29ce9b" providerId="ADAL" clId="{7D8B94C0-1E42-4CD2-B97E-E015F756241E}" dt="2022-08-09T05:45:53.523" v="6861" actId="1038"/>
          <ac:grpSpMkLst>
            <pc:docMk/>
            <pc:sldMk cId="3842002740" sldId="4399"/>
            <ac:grpSpMk id="60" creationId="{57A2134B-B9CE-9C5B-E474-017100FCDE9C}"/>
          </ac:grpSpMkLst>
        </pc:grpChg>
        <pc:graphicFrameChg chg="mod">
          <ac:chgData name="Jean-Noël Saugy" userId="9ef3ca6a-aac5-49dc-8462-0aac4d29ce9b" providerId="ADAL" clId="{7D8B94C0-1E42-4CD2-B97E-E015F756241E}" dt="2022-08-05T11:17:11.330" v="6732" actId="14100"/>
          <ac:graphicFrameMkLst>
            <pc:docMk/>
            <pc:sldMk cId="3842002740" sldId="4399"/>
            <ac:graphicFrameMk id="23" creationId="{4F09705E-BB71-D749-191A-CB00EBE90413}"/>
          </ac:graphicFrameMkLst>
        </pc:graphicFrameChg>
        <pc:picChg chg="del">
          <ac:chgData name="Jean-Noël Saugy" userId="9ef3ca6a-aac5-49dc-8462-0aac4d29ce9b" providerId="ADAL" clId="{7D8B94C0-1E42-4CD2-B97E-E015F756241E}" dt="2022-08-05T11:09:03.806" v="6619" actId="478"/>
          <ac:picMkLst>
            <pc:docMk/>
            <pc:sldMk cId="3842002740" sldId="4399"/>
            <ac:picMk id="6" creationId="{5986BAE6-5B5B-5311-B3DE-D57C68534EF2}"/>
          </ac:picMkLst>
        </pc:picChg>
        <pc:picChg chg="del">
          <ac:chgData name="Jean-Noël Saugy" userId="9ef3ca6a-aac5-49dc-8462-0aac4d29ce9b" providerId="ADAL" clId="{7D8B94C0-1E42-4CD2-B97E-E015F756241E}" dt="2022-08-05T11:09:06.591" v="6623" actId="478"/>
          <ac:picMkLst>
            <pc:docMk/>
            <pc:sldMk cId="3842002740" sldId="4399"/>
            <ac:picMk id="16" creationId="{36B2E6D1-3A24-69E1-3A18-BFA9E77A3E42}"/>
          </ac:picMkLst>
        </pc:picChg>
        <pc:inkChg chg="add del mod">
          <ac:chgData name="Jean-Noël Saugy" userId="9ef3ca6a-aac5-49dc-8462-0aac4d29ce9b" providerId="ADAL" clId="{7D8B94C0-1E42-4CD2-B97E-E015F756241E}" dt="2022-08-05T11:10:51.761" v="6647" actId="9405"/>
          <ac:inkMkLst>
            <pc:docMk/>
            <pc:sldMk cId="3842002740" sldId="4399"/>
            <ac:inkMk id="2" creationId="{824D1670-82C8-E137-7264-B3154B9AC3CC}"/>
          </ac:inkMkLst>
        </pc:inkChg>
        <pc:inkChg chg="add del mod">
          <ac:chgData name="Jean-Noël Saugy" userId="9ef3ca6a-aac5-49dc-8462-0aac4d29ce9b" providerId="ADAL" clId="{7D8B94C0-1E42-4CD2-B97E-E015F756241E}" dt="2022-08-05T11:10:51.305" v="6646"/>
          <ac:inkMkLst>
            <pc:docMk/>
            <pc:sldMk cId="3842002740" sldId="4399"/>
            <ac:inkMk id="7" creationId="{C69C4483-E58A-A92F-121C-2B3869932260}"/>
          </ac:inkMkLst>
        </pc:inkChg>
        <pc:inkChg chg="add del mod">
          <ac:chgData name="Jean-Noël Saugy" userId="9ef3ca6a-aac5-49dc-8462-0aac4d29ce9b" providerId="ADAL" clId="{7D8B94C0-1E42-4CD2-B97E-E015F756241E}" dt="2022-08-05T11:10:50.903" v="6644" actId="9405"/>
          <ac:inkMkLst>
            <pc:docMk/>
            <pc:sldMk cId="3842002740" sldId="4399"/>
            <ac:inkMk id="10" creationId="{F88E4888-FBC4-EA8D-3F86-E1F2418A33C9}"/>
          </ac:inkMkLst>
        </pc:inkChg>
        <pc:inkChg chg="add del mod">
          <ac:chgData name="Jean-Noël Saugy" userId="9ef3ca6a-aac5-49dc-8462-0aac4d29ce9b" providerId="ADAL" clId="{7D8B94C0-1E42-4CD2-B97E-E015F756241E}" dt="2022-08-05T11:10:50.389" v="6643" actId="9405"/>
          <ac:inkMkLst>
            <pc:docMk/>
            <pc:sldMk cId="3842002740" sldId="4399"/>
            <ac:inkMk id="11" creationId="{B752A4AA-F841-8DC1-61F0-CA792A396D6A}"/>
          </ac:inkMkLst>
        </pc:inkChg>
        <pc:inkChg chg="add del mod">
          <ac:chgData name="Jean-Noël Saugy" userId="9ef3ca6a-aac5-49dc-8462-0aac4d29ce9b" providerId="ADAL" clId="{7D8B94C0-1E42-4CD2-B97E-E015F756241E}" dt="2022-08-05T11:10:49.924" v="6642"/>
          <ac:inkMkLst>
            <pc:docMk/>
            <pc:sldMk cId="3842002740" sldId="4399"/>
            <ac:inkMk id="12" creationId="{9BFF82B2-3E31-0C37-2A01-D1A86E30554A}"/>
          </ac:inkMkLst>
        </pc:inkChg>
        <pc:inkChg chg="add del">
          <ac:chgData name="Jean-Noël Saugy" userId="9ef3ca6a-aac5-49dc-8462-0aac4d29ce9b" providerId="ADAL" clId="{7D8B94C0-1E42-4CD2-B97E-E015F756241E}" dt="2022-08-05T11:10:44.257" v="6639" actId="9405"/>
          <ac:inkMkLst>
            <pc:docMk/>
            <pc:sldMk cId="3842002740" sldId="4399"/>
            <ac:inkMk id="20" creationId="{20D0D5B2-226D-6D99-C466-8EB525ABB5FC}"/>
          </ac:inkMkLst>
        </pc:inkChg>
        <pc:cxnChg chg="mod ord">
          <ac:chgData name="Jean-Noël Saugy" userId="9ef3ca6a-aac5-49dc-8462-0aac4d29ce9b" providerId="ADAL" clId="{7D8B94C0-1E42-4CD2-B97E-E015F756241E}" dt="2022-08-05T11:22:50.331" v="6799" actId="14100"/>
          <ac:cxnSpMkLst>
            <pc:docMk/>
            <pc:sldMk cId="3842002740" sldId="4399"/>
            <ac:cxnSpMk id="4" creationId="{276DB7B2-8349-9A5C-3980-FCC2CC6520C0}"/>
          </ac:cxnSpMkLst>
        </pc:cxnChg>
        <pc:cxnChg chg="add mod">
          <ac:chgData name="Jean-Noël Saugy" userId="9ef3ca6a-aac5-49dc-8462-0aac4d29ce9b" providerId="ADAL" clId="{7D8B94C0-1E42-4CD2-B97E-E015F756241E}" dt="2022-08-05T11:14:00.253" v="6689" actId="3064"/>
          <ac:cxnSpMkLst>
            <pc:docMk/>
            <pc:sldMk cId="3842002740" sldId="4399"/>
            <ac:cxnSpMk id="27" creationId="{9DCEF176-2D16-70D5-BD48-C4D4C54E7837}"/>
          </ac:cxnSpMkLst>
        </pc:cxnChg>
        <pc:cxnChg chg="add mod">
          <ac:chgData name="Jean-Noël Saugy" userId="9ef3ca6a-aac5-49dc-8462-0aac4d29ce9b" providerId="ADAL" clId="{7D8B94C0-1E42-4CD2-B97E-E015F756241E}" dt="2022-08-05T11:19:35.781" v="6778" actId="14100"/>
          <ac:cxnSpMkLst>
            <pc:docMk/>
            <pc:sldMk cId="3842002740" sldId="4399"/>
            <ac:cxnSpMk id="31" creationId="{4E1FD214-C092-9C0B-2A23-1F7309D11BB5}"/>
          </ac:cxnSpMkLst>
        </pc:cxnChg>
        <pc:cxnChg chg="mod">
          <ac:chgData name="Jean-Noël Saugy" userId="9ef3ca6a-aac5-49dc-8462-0aac4d29ce9b" providerId="ADAL" clId="{7D8B94C0-1E42-4CD2-B97E-E015F756241E}" dt="2022-08-05T11:15:02.880" v="6702" actId="20577"/>
          <ac:cxnSpMkLst>
            <pc:docMk/>
            <pc:sldMk cId="3842002740" sldId="4399"/>
            <ac:cxnSpMk id="39" creationId="{A6315028-B47A-F9B0-B26E-78CB1AEFD23A}"/>
          </ac:cxnSpMkLst>
        </pc:cxnChg>
        <pc:cxnChg chg="mod">
          <ac:chgData name="Jean-Noël Saugy" userId="9ef3ca6a-aac5-49dc-8462-0aac4d29ce9b" providerId="ADAL" clId="{7D8B94C0-1E42-4CD2-B97E-E015F756241E}" dt="2022-08-05T11:19:30.882" v="6777" actId="14100"/>
          <ac:cxnSpMkLst>
            <pc:docMk/>
            <pc:sldMk cId="3842002740" sldId="4399"/>
            <ac:cxnSpMk id="40" creationId="{3F20C930-2802-611B-3052-F5B5C3B8D652}"/>
          </ac:cxnSpMkLst>
        </pc:cxnChg>
        <pc:cxnChg chg="mod">
          <ac:chgData name="Jean-Noël Saugy" userId="9ef3ca6a-aac5-49dc-8462-0aac4d29ce9b" providerId="ADAL" clId="{7D8B94C0-1E42-4CD2-B97E-E015F756241E}" dt="2022-08-05T11:15:43.907" v="6715" actId="20577"/>
          <ac:cxnSpMkLst>
            <pc:docMk/>
            <pc:sldMk cId="3842002740" sldId="4399"/>
            <ac:cxnSpMk id="45" creationId="{81BA00E7-3957-70EA-86BC-DEC7FEEFD5F0}"/>
          </ac:cxnSpMkLst>
        </pc:cxnChg>
        <pc:cxnChg chg="mod">
          <ac:chgData name="Jean-Noël Saugy" userId="9ef3ca6a-aac5-49dc-8462-0aac4d29ce9b" providerId="ADAL" clId="{7D8B94C0-1E42-4CD2-B97E-E015F756241E}" dt="2022-08-05T11:19:41.722" v="6779" actId="14100"/>
          <ac:cxnSpMkLst>
            <pc:docMk/>
            <pc:sldMk cId="3842002740" sldId="4399"/>
            <ac:cxnSpMk id="46" creationId="{B6D165B2-6878-1F79-F1B7-2B5729EC6C26}"/>
          </ac:cxnSpMkLst>
        </pc:cxnChg>
        <pc:cxnChg chg="mod">
          <ac:chgData name="Jean-Noël Saugy" userId="9ef3ca6a-aac5-49dc-8462-0aac4d29ce9b" providerId="ADAL" clId="{7D8B94C0-1E42-4CD2-B97E-E015F756241E}" dt="2022-08-05T11:16:25.822" v="6727" actId="20577"/>
          <ac:cxnSpMkLst>
            <pc:docMk/>
            <pc:sldMk cId="3842002740" sldId="4399"/>
            <ac:cxnSpMk id="50" creationId="{768742E8-145C-6A4A-CBD9-F0C474C47E4B}"/>
          </ac:cxnSpMkLst>
        </pc:cxnChg>
        <pc:cxnChg chg="mod">
          <ac:chgData name="Jean-Noël Saugy" userId="9ef3ca6a-aac5-49dc-8462-0aac4d29ce9b" providerId="ADAL" clId="{7D8B94C0-1E42-4CD2-B97E-E015F756241E}" dt="2022-08-05T11:18:57.315" v="6772" actId="14100"/>
          <ac:cxnSpMkLst>
            <pc:docMk/>
            <pc:sldMk cId="3842002740" sldId="4399"/>
            <ac:cxnSpMk id="51" creationId="{7E2AAE67-7133-8FD5-3134-FC524D9FFE7A}"/>
          </ac:cxnSpMkLst>
        </pc:cxnChg>
        <pc:cxnChg chg="mod">
          <ac:chgData name="Jean-Noël Saugy" userId="9ef3ca6a-aac5-49dc-8462-0aac4d29ce9b" providerId="ADAL" clId="{7D8B94C0-1E42-4CD2-B97E-E015F756241E}" dt="2022-08-05T11:18:01.913" v="6755" actId="1076"/>
          <ac:cxnSpMkLst>
            <pc:docMk/>
            <pc:sldMk cId="3842002740" sldId="4399"/>
            <ac:cxnSpMk id="56" creationId="{94B24522-FB54-CCCD-796A-3146CDE69E3E}"/>
          </ac:cxnSpMkLst>
        </pc:cxnChg>
        <pc:cxnChg chg="mod">
          <ac:chgData name="Jean-Noël Saugy" userId="9ef3ca6a-aac5-49dc-8462-0aac4d29ce9b" providerId="ADAL" clId="{7D8B94C0-1E42-4CD2-B97E-E015F756241E}" dt="2022-08-05T11:18:25.267" v="6760" actId="14100"/>
          <ac:cxnSpMkLst>
            <pc:docMk/>
            <pc:sldMk cId="3842002740" sldId="4399"/>
            <ac:cxnSpMk id="57" creationId="{0417B0B9-8FC2-EE6E-7433-038F9E02C855}"/>
          </ac:cxnSpMkLst>
        </pc:cxnChg>
        <pc:cxnChg chg="mod">
          <ac:chgData name="Jean-Noël Saugy" userId="9ef3ca6a-aac5-49dc-8462-0aac4d29ce9b" providerId="ADAL" clId="{7D8B94C0-1E42-4CD2-B97E-E015F756241E}" dt="2022-08-05T11:18:32.257" v="6769" actId="20577"/>
          <ac:cxnSpMkLst>
            <pc:docMk/>
            <pc:sldMk cId="3842002740" sldId="4399"/>
            <ac:cxnSpMk id="63" creationId="{A25D10F4-0BB9-9E2B-442F-F7F26A9CC22A}"/>
          </ac:cxnSpMkLst>
        </pc:cxnChg>
        <pc:cxnChg chg="mod">
          <ac:chgData name="Jean-Noël Saugy" userId="9ef3ca6a-aac5-49dc-8462-0aac4d29ce9b" providerId="ADAL" clId="{7D8B94C0-1E42-4CD2-B97E-E015F756241E}" dt="2022-08-05T11:18:07.375" v="6757"/>
          <ac:cxnSpMkLst>
            <pc:docMk/>
            <pc:sldMk cId="3842002740" sldId="4399"/>
            <ac:cxnSpMk id="64" creationId="{59C9E948-3AD6-A014-C7B5-5DD406D80E4A}"/>
          </ac:cxnSpMkLst>
        </pc:cxnChg>
        <pc:cxnChg chg="add del mod">
          <ac:chgData name="Jean-Noël Saugy" userId="9ef3ca6a-aac5-49dc-8462-0aac4d29ce9b" providerId="ADAL" clId="{7D8B94C0-1E42-4CD2-B97E-E015F756241E}" dt="2022-08-05T11:22:19.756" v="6790" actId="478"/>
          <ac:cxnSpMkLst>
            <pc:docMk/>
            <pc:sldMk cId="3842002740" sldId="4399"/>
            <ac:cxnSpMk id="71" creationId="{5A17C8C8-E8C5-6932-E6A9-9B985EAC43B1}"/>
          </ac:cxnSpMkLst>
        </pc:cxnChg>
      </pc:sldChg>
      <pc:sldChg chg="addSp delSp modSp add mod ord modAnim">
        <pc:chgData name="Jean-Noël Saugy" userId="9ef3ca6a-aac5-49dc-8462-0aac4d29ce9b" providerId="ADAL" clId="{7D8B94C0-1E42-4CD2-B97E-E015F756241E}" dt="2022-08-31T05:55:17.456" v="7340"/>
        <pc:sldMkLst>
          <pc:docMk/>
          <pc:sldMk cId="3414158659" sldId="4400"/>
        </pc:sldMkLst>
        <pc:spChg chg="del">
          <ac:chgData name="Jean-Noël Saugy" userId="9ef3ca6a-aac5-49dc-8462-0aac4d29ce9b" providerId="ADAL" clId="{7D8B94C0-1E42-4CD2-B97E-E015F756241E}" dt="2022-08-09T12:41:31.466" v="7079" actId="478"/>
          <ac:spMkLst>
            <pc:docMk/>
            <pc:sldMk cId="3414158659" sldId="4400"/>
            <ac:spMk id="17" creationId="{1D6A307E-3F6B-1223-95DF-20E3EAB170D2}"/>
          </ac:spMkLst>
        </pc:spChg>
        <pc:spChg chg="del">
          <ac:chgData name="Jean-Noël Saugy" userId="9ef3ca6a-aac5-49dc-8462-0aac4d29ce9b" providerId="ADAL" clId="{7D8B94C0-1E42-4CD2-B97E-E015F756241E}" dt="2022-08-09T12:41:32.186" v="7080" actId="478"/>
          <ac:spMkLst>
            <pc:docMk/>
            <pc:sldMk cId="3414158659" sldId="4400"/>
            <ac:spMk id="18" creationId="{AEE1FB79-383E-7A56-1D2B-B628DD161771}"/>
          </ac:spMkLst>
        </pc:spChg>
        <pc:spChg chg="del">
          <ac:chgData name="Jean-Noël Saugy" userId="9ef3ca6a-aac5-49dc-8462-0aac4d29ce9b" providerId="ADAL" clId="{7D8B94C0-1E42-4CD2-B97E-E015F756241E}" dt="2022-08-09T12:41:30.706" v="7078" actId="478"/>
          <ac:spMkLst>
            <pc:docMk/>
            <pc:sldMk cId="3414158659" sldId="4400"/>
            <ac:spMk id="19" creationId="{DB39599A-B42E-DB6A-9213-EC9089CA7DC6}"/>
          </ac:spMkLst>
        </pc:spChg>
        <pc:spChg chg="mod">
          <ac:chgData name="Jean-Noël Saugy" userId="9ef3ca6a-aac5-49dc-8462-0aac4d29ce9b" providerId="ADAL" clId="{7D8B94C0-1E42-4CD2-B97E-E015F756241E}" dt="2022-08-10T10:55:30.802" v="7138" actId="1076"/>
          <ac:spMkLst>
            <pc:docMk/>
            <pc:sldMk cId="3414158659" sldId="4400"/>
            <ac:spMk id="21" creationId="{27B9E993-6233-8EF4-A9BB-37CE95FEE778}"/>
          </ac:spMkLst>
        </pc:spChg>
        <pc:spChg chg="del">
          <ac:chgData name="Jean-Noël Saugy" userId="9ef3ca6a-aac5-49dc-8462-0aac4d29ce9b" providerId="ADAL" clId="{7D8B94C0-1E42-4CD2-B97E-E015F756241E}" dt="2022-08-09T12:40:01.040" v="6978" actId="478"/>
          <ac:spMkLst>
            <pc:docMk/>
            <pc:sldMk cId="3414158659" sldId="4400"/>
            <ac:spMk id="22" creationId="{678E16E9-F17B-5B12-A60E-DD37C0895FEF}"/>
          </ac:spMkLst>
        </pc:spChg>
        <pc:spChg chg="del">
          <ac:chgData name="Jean-Noël Saugy" userId="9ef3ca6a-aac5-49dc-8462-0aac4d29ce9b" providerId="ADAL" clId="{7D8B94C0-1E42-4CD2-B97E-E015F756241E}" dt="2022-08-09T12:40:01.934" v="6979" actId="478"/>
          <ac:spMkLst>
            <pc:docMk/>
            <pc:sldMk cId="3414158659" sldId="4400"/>
            <ac:spMk id="23" creationId="{B96778BC-7EEC-0B9A-32B7-06CAD013DDBC}"/>
          </ac:spMkLst>
        </pc:spChg>
        <pc:spChg chg="mod">
          <ac:chgData name="Jean-Noël Saugy" userId="9ef3ca6a-aac5-49dc-8462-0aac4d29ce9b" providerId="ADAL" clId="{7D8B94C0-1E42-4CD2-B97E-E015F756241E}" dt="2022-08-12T11:22:24.984" v="7179" actId="1037"/>
          <ac:spMkLst>
            <pc:docMk/>
            <pc:sldMk cId="3414158659" sldId="4400"/>
            <ac:spMk id="27" creationId="{8CD09974-8BFF-1B77-D738-4B287872DD4C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28" creationId="{1F5CFEFE-4E4B-42F6-702D-B758FAEF11EE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1" creationId="{114A7FC4-BDE0-E68D-3A62-B8B158E8AFD5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2" creationId="{852B6935-3190-1E27-A36D-3CCD3877CD5F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3" creationId="{984B2858-5BEA-63E3-F4AE-DD29CFDB4FD0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3" creationId="{F8B8A917-49B7-C666-EE69-96B2A6293178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4" creationId="{61761328-009D-BFA1-6A97-5BA32C1B3E4A}"/>
          </ac:spMkLst>
        </pc:spChg>
        <pc:spChg chg="mod">
          <ac:chgData name="Jean-Noël Saugy" userId="9ef3ca6a-aac5-49dc-8462-0aac4d29ce9b" providerId="ADAL" clId="{7D8B94C0-1E42-4CD2-B97E-E015F756241E}" dt="2022-08-12T11:21:17.815" v="7153"/>
          <ac:spMkLst>
            <pc:docMk/>
            <pc:sldMk cId="3414158659" sldId="4400"/>
            <ac:spMk id="34" creationId="{7226D0ED-B97C-EE54-60E8-9662438AB16E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5" creationId="{5E9EBD11-0590-DD2B-31D9-186718DE8897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6" creationId="{E0B491D1-486B-9B7A-0E6C-D7D705ECF049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7" creationId="{70CFF5DF-609D-650D-2E37-4CE7796614F2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7" creationId="{ACFCE92B-63F4-5004-6D36-36D4292314F8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8" creationId="{3DBE3624-D269-71C4-1403-3E1356FC2444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38" creationId="{8BC915F3-276D-8234-DD23-A7FA10FC4081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39" creationId="{3F9C5F4D-F3EE-38D6-4C52-369B7721953F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0" creationId="{F99AB8C2-F146-1857-49BC-B6F54836B191}"/>
          </ac:spMkLst>
        </pc:spChg>
        <pc:spChg chg="mod">
          <ac:chgData name="Jean-Noël Saugy" userId="9ef3ca6a-aac5-49dc-8462-0aac4d29ce9b" providerId="ADAL" clId="{7D8B94C0-1E42-4CD2-B97E-E015F756241E}" dt="2022-08-10T10:54:15.821" v="7126"/>
          <ac:spMkLst>
            <pc:docMk/>
            <pc:sldMk cId="3414158659" sldId="4400"/>
            <ac:spMk id="41" creationId="{3D70557A-AE50-43D6-884E-F05F6BC6FE2C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1" creationId="{F43D4929-047F-569F-CF89-CF451E1D362C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2" creationId="{2B6878E9-4D6B-2D52-085E-282F6189EB7C}"/>
          </ac:spMkLst>
        </pc:spChg>
        <pc:spChg chg="mod">
          <ac:chgData name="Jean-Noël Saugy" userId="9ef3ca6a-aac5-49dc-8462-0aac4d29ce9b" providerId="ADAL" clId="{7D8B94C0-1E42-4CD2-B97E-E015F756241E}" dt="2022-08-10T10:54:15.821" v="7126"/>
          <ac:spMkLst>
            <pc:docMk/>
            <pc:sldMk cId="3414158659" sldId="4400"/>
            <ac:spMk id="42" creationId="{BC109C78-C9B9-59D6-B1D3-59385EAF6F64}"/>
          </ac:spMkLst>
        </pc:spChg>
        <pc:spChg chg="mod">
          <ac:chgData name="Jean-Noël Saugy" userId="9ef3ca6a-aac5-49dc-8462-0aac4d29ce9b" providerId="ADAL" clId="{7D8B94C0-1E42-4CD2-B97E-E015F756241E}" dt="2022-08-17T07:34:55.421" v="7276"/>
          <ac:spMkLst>
            <pc:docMk/>
            <pc:sldMk cId="3414158659" sldId="4400"/>
            <ac:spMk id="43" creationId="{F81A4FC0-684C-11B6-E401-D84DAE1E0A6D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3" creationId="{4BEAA26B-1814-57FD-9C4D-E21CA768111A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4" creationId="{F1C50A13-4C8C-F959-008F-D00C11C717A3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5" creationId="{17C72E53-DCFA-4D7D-01E8-76F9CFCBADD1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8" creationId="{5C31D4B6-3E17-53C0-B567-3957DBE404DE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59" creationId="{8315F5E7-B90C-24D9-3733-49BE2390E6EC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60" creationId="{5F595278-F012-793C-BB1F-4094F334B53B}"/>
          </ac:spMkLst>
        </pc:spChg>
        <pc:spChg chg="add del mod">
          <ac:chgData name="Jean-Noël Saugy" userId="9ef3ca6a-aac5-49dc-8462-0aac4d29ce9b" providerId="ADAL" clId="{7D8B94C0-1E42-4CD2-B97E-E015F756241E}" dt="2022-08-10T10:54:17.892" v="7127"/>
          <ac:spMkLst>
            <pc:docMk/>
            <pc:sldMk cId="3414158659" sldId="4400"/>
            <ac:spMk id="61" creationId="{50016150-C5CA-A5BF-BD0A-9E48C2D068B2}"/>
          </ac:spMkLst>
        </pc:spChg>
        <pc:grpChg chg="add mod">
          <ac:chgData name="Jean-Noël Saugy" userId="9ef3ca6a-aac5-49dc-8462-0aac4d29ce9b" providerId="ADAL" clId="{7D8B94C0-1E42-4CD2-B97E-E015F756241E}" dt="2022-08-12T11:22:13.569" v="7165" actId="1035"/>
          <ac:grpSpMkLst>
            <pc:docMk/>
            <pc:sldMk cId="3414158659" sldId="4400"/>
            <ac:grpSpMk id="2" creationId="{39801D23-9E20-65F1-6838-7564435BC811}"/>
          </ac:grpSpMkLst>
        </pc:grpChg>
        <pc:grpChg chg="add mod">
          <ac:chgData name="Jean-Noël Saugy" userId="9ef3ca6a-aac5-49dc-8462-0aac4d29ce9b" providerId="ADAL" clId="{7D8B94C0-1E42-4CD2-B97E-E015F756241E}" dt="2022-08-12T11:21:28.188" v="7154" actId="164"/>
          <ac:grpSpMkLst>
            <pc:docMk/>
            <pc:sldMk cId="3414158659" sldId="4400"/>
            <ac:grpSpMk id="16" creationId="{22CFD68F-0C64-6160-F34A-B84BDF627A79}"/>
          </ac:grpSpMkLst>
        </pc:grpChg>
        <pc:grpChg chg="add mod">
          <ac:chgData name="Jean-Noël Saugy" userId="9ef3ca6a-aac5-49dc-8462-0aac4d29ce9b" providerId="ADAL" clId="{7D8B94C0-1E42-4CD2-B97E-E015F756241E}" dt="2022-08-12T11:21:28.188" v="7154" actId="164"/>
          <ac:grpSpMkLst>
            <pc:docMk/>
            <pc:sldMk cId="3414158659" sldId="4400"/>
            <ac:grpSpMk id="30" creationId="{D52F6F52-65DC-643E-5CD6-E966373B7398}"/>
          </ac:grpSpMkLst>
        </pc:grpChg>
        <pc:grpChg chg="add mod">
          <ac:chgData name="Jean-Noël Saugy" userId="9ef3ca6a-aac5-49dc-8462-0aac4d29ce9b" providerId="ADAL" clId="{7D8B94C0-1E42-4CD2-B97E-E015F756241E}" dt="2022-08-17T07:34:58.406" v="7277" actId="1076"/>
          <ac:grpSpMkLst>
            <pc:docMk/>
            <pc:sldMk cId="3414158659" sldId="4400"/>
            <ac:grpSpMk id="36" creationId="{063B6B2E-8F87-D315-7824-4006814348B9}"/>
          </ac:grpSpMkLst>
        </pc:grpChg>
        <pc:grpChg chg="add del mod">
          <ac:chgData name="Jean-Noël Saugy" userId="9ef3ca6a-aac5-49dc-8462-0aac4d29ce9b" providerId="ADAL" clId="{7D8B94C0-1E42-4CD2-B97E-E015F756241E}" dt="2022-08-10T10:54:17.892" v="7127"/>
          <ac:grpSpMkLst>
            <pc:docMk/>
            <pc:sldMk cId="3414158659" sldId="4400"/>
            <ac:grpSpMk id="39" creationId="{9A3B7491-0EC0-7F72-04BF-1253F52520FA}"/>
          </ac:grpSpMkLst>
        </pc:grpChg>
        <pc:grpChg chg="mod">
          <ac:chgData name="Jean-Noël Saugy" userId="9ef3ca6a-aac5-49dc-8462-0aac4d29ce9b" providerId="ADAL" clId="{7D8B94C0-1E42-4CD2-B97E-E015F756241E}" dt="2022-08-10T10:54:15.821" v="7126"/>
          <ac:grpSpMkLst>
            <pc:docMk/>
            <pc:sldMk cId="3414158659" sldId="4400"/>
            <ac:grpSpMk id="40" creationId="{B7F54E59-A055-3B99-8251-DC1D912E4943}"/>
          </ac:grpSpMkLst>
        </pc:grpChg>
        <pc:graphicFrameChg chg="mod">
          <ac:chgData name="Jean-Noël Saugy" userId="9ef3ca6a-aac5-49dc-8462-0aac4d29ce9b" providerId="ADAL" clId="{7D8B94C0-1E42-4CD2-B97E-E015F756241E}" dt="2022-08-12T11:26:12.839" v="7199" actId="692"/>
          <ac:graphicFrameMkLst>
            <pc:docMk/>
            <pc:sldMk cId="3414158659" sldId="4400"/>
            <ac:graphicFrameMk id="17" creationId="{375880F8-D696-D352-C00F-53C7C4237E30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53.367" v="7197" actId="692"/>
          <ac:graphicFrameMkLst>
            <pc:docMk/>
            <pc:sldMk cId="3414158659" sldId="4400"/>
            <ac:graphicFrameMk id="18" creationId="{8D056932-1658-F84B-9383-C27393BF488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39.915" v="7195" actId="692"/>
          <ac:graphicFrameMkLst>
            <pc:docMk/>
            <pc:sldMk cId="3414158659" sldId="4400"/>
            <ac:graphicFrameMk id="19" creationId="{10FD6DEE-73C6-BF4F-536B-A11F22D26A45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21.346" v="7193" actId="692"/>
          <ac:graphicFrameMkLst>
            <pc:docMk/>
            <pc:sldMk cId="3414158659" sldId="4400"/>
            <ac:graphicFrameMk id="20" creationId="{AF5AA090-DC24-1B9B-C251-C59471369B1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5:05.056" v="7191" actId="692"/>
          <ac:graphicFrameMkLst>
            <pc:docMk/>
            <pc:sldMk cId="3414158659" sldId="4400"/>
            <ac:graphicFrameMk id="22" creationId="{1D396453-08DC-6C28-4F7D-FC57ED18A853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52.516" v="7189" actId="692"/>
          <ac:graphicFrameMkLst>
            <pc:docMk/>
            <pc:sldMk cId="3414158659" sldId="4400"/>
            <ac:graphicFrameMk id="23" creationId="{8B5566AD-42CC-29F6-0A93-E1B5B802D97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36.841" v="7187" actId="692"/>
          <ac:graphicFrameMkLst>
            <pc:docMk/>
            <pc:sldMk cId="3414158659" sldId="4400"/>
            <ac:graphicFrameMk id="24" creationId="{588B598D-50B1-6FB6-AABA-9ECC962EB652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21.089" v="7185" actId="692"/>
          <ac:graphicFrameMkLst>
            <pc:docMk/>
            <pc:sldMk cId="3414158659" sldId="4400"/>
            <ac:graphicFrameMk id="25" creationId="{7B6DABB9-2F04-50E1-7AAC-449820762597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4:00.743" v="7183" actId="692"/>
          <ac:graphicFrameMkLst>
            <pc:docMk/>
            <pc:sldMk cId="3414158659" sldId="4400"/>
            <ac:graphicFrameMk id="26" creationId="{24D84DDE-FECB-B0B7-FD7C-2EDD4DBC9E9C}"/>
          </ac:graphicFrameMkLst>
        </pc:graphicFrameChg>
        <pc:graphicFrameChg chg="mod">
          <ac:chgData name="Jean-Noël Saugy" userId="9ef3ca6a-aac5-49dc-8462-0aac4d29ce9b" providerId="ADAL" clId="{7D8B94C0-1E42-4CD2-B97E-E015F756241E}" dt="2022-08-12T11:26:47.656" v="7206" actId="692"/>
          <ac:graphicFrameMkLst>
            <pc:docMk/>
            <pc:sldMk cId="3414158659" sldId="4400"/>
            <ac:graphicFrameMk id="29" creationId="{8F96FE67-7828-1CD3-1BEC-170BA752327F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3" creationId="{DE370798-AF95-3D32-5DDA-E43BF349F351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4" creationId="{5826E05F-FE46-3179-F816-3690DE41D254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5" creationId="{8F920735-F4A7-5055-3626-F896EE252555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6" creationId="{2EFA55B4-A31C-77A8-5810-E309BA22558C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7" creationId="{C431632E-9F35-03E9-8C6D-6C2E92A1E25C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8" creationId="{CB6F8EC4-27DD-AD00-CAB0-FD337645F73A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49" creationId="{4A85C424-C015-BAE4-64D5-83D435524621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0" creationId="{7FB9F20C-F3C4-9B57-F644-F5C044971AB0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1" creationId="{0274E40E-294D-B4D8-8BD4-71603CE2007A}"/>
          </ac:graphicFrameMkLst>
        </pc:graphicFrameChg>
        <pc:graphicFrameChg chg="mod">
          <ac:chgData name="Jean-Noël Saugy" userId="9ef3ca6a-aac5-49dc-8462-0aac4d29ce9b" providerId="ADAL" clId="{7D8B94C0-1E42-4CD2-B97E-E015F756241E}" dt="2022-08-10T10:54:15.821" v="7126"/>
          <ac:graphicFrameMkLst>
            <pc:docMk/>
            <pc:sldMk cId="3414158659" sldId="4400"/>
            <ac:graphicFrameMk id="52" creationId="{90241A46-53F1-0386-EF6D-A038F77EA027}"/>
          </ac:graphicFrameMkLst>
        </pc:graphicFrameChg>
        <pc:picChg chg="add del mod ord">
          <ac:chgData name="Jean-Noël Saugy" userId="9ef3ca6a-aac5-49dc-8462-0aac4d29ce9b" providerId="ADAL" clId="{7D8B94C0-1E42-4CD2-B97E-E015F756241E}" dt="2022-08-10T10:54:03.154" v="7124" actId="478"/>
          <ac:picMkLst>
            <pc:docMk/>
            <pc:sldMk cId="3414158659" sldId="4400"/>
            <ac:picMk id="3" creationId="{C346E298-C140-DDE7-9BE9-B682B11E7E72}"/>
          </ac:picMkLst>
        </pc:picChg>
        <pc:picChg chg="del mod">
          <ac:chgData name="Jean-Noël Saugy" userId="9ef3ca6a-aac5-49dc-8462-0aac4d29ce9b" providerId="ADAL" clId="{7D8B94C0-1E42-4CD2-B97E-E015F756241E}" dt="2022-08-09T12:41:19.008" v="7075" actId="478"/>
          <ac:picMkLst>
            <pc:docMk/>
            <pc:sldMk cId="3414158659" sldId="4400"/>
            <ac:picMk id="6" creationId="{5986BAE6-5B5B-5311-B3DE-D57C68534EF2}"/>
          </ac:picMkLst>
        </pc:picChg>
        <pc:picChg chg="del">
          <ac:chgData name="Jean-Noël Saugy" userId="9ef3ca6a-aac5-49dc-8462-0aac4d29ce9b" providerId="ADAL" clId="{7D8B94C0-1E42-4CD2-B97E-E015F756241E}" dt="2022-08-09T12:40:00.275" v="6977" actId="478"/>
          <ac:picMkLst>
            <pc:docMk/>
            <pc:sldMk cId="3414158659" sldId="4400"/>
            <ac:picMk id="7" creationId="{781C0ADC-2582-6797-C5DA-0983559BB72E}"/>
          </ac:picMkLst>
        </pc:picChg>
        <pc:picChg chg="add del mod">
          <ac:chgData name="Jean-Noël Saugy" userId="9ef3ca6a-aac5-49dc-8462-0aac4d29ce9b" providerId="ADAL" clId="{7D8B94C0-1E42-4CD2-B97E-E015F756241E}" dt="2022-08-10T10:54:02.653" v="7123" actId="478"/>
          <ac:picMkLst>
            <pc:docMk/>
            <pc:sldMk cId="3414158659" sldId="4400"/>
            <ac:picMk id="8" creationId="{2AFDB51C-1BFF-03DB-E185-684FA05DD7C8}"/>
          </ac:picMkLst>
        </pc:picChg>
        <pc:picChg chg="add del mod">
          <ac:chgData name="Jean-Noël Saugy" userId="9ef3ca6a-aac5-49dc-8462-0aac4d29ce9b" providerId="ADAL" clId="{7D8B94C0-1E42-4CD2-B97E-E015F756241E}" dt="2022-08-10T10:54:03.916" v="7125" actId="478"/>
          <ac:picMkLst>
            <pc:docMk/>
            <pc:sldMk cId="3414158659" sldId="4400"/>
            <ac:picMk id="11" creationId="{B32CB130-91A1-F641-D611-7FE1603D1770}"/>
          </ac:picMkLst>
        </pc:picChg>
        <pc:picChg chg="add del mod">
          <ac:chgData name="Jean-Noël Saugy" userId="9ef3ca6a-aac5-49dc-8462-0aac4d29ce9b" providerId="ADAL" clId="{7D8B94C0-1E42-4CD2-B97E-E015F756241E}" dt="2022-08-10T08:38:13.429" v="7116" actId="22"/>
          <ac:picMkLst>
            <pc:docMk/>
            <pc:sldMk cId="3414158659" sldId="4400"/>
            <ac:picMk id="13" creationId="{EAA1B1A8-33E3-82CD-A8B0-C5A09FC064E9}"/>
          </ac:picMkLst>
        </pc:picChg>
        <pc:picChg chg="add del mod">
          <ac:chgData name="Jean-Noël Saugy" userId="9ef3ca6a-aac5-49dc-8462-0aac4d29ce9b" providerId="ADAL" clId="{7D8B94C0-1E42-4CD2-B97E-E015F756241E}" dt="2022-08-10T10:59:33.898" v="7140" actId="478"/>
          <ac:picMkLst>
            <pc:docMk/>
            <pc:sldMk cId="3414158659" sldId="4400"/>
            <ac:picMk id="15" creationId="{3D352277-A182-4BB7-BF6C-269FC6A14F9E}"/>
          </ac:picMkLst>
        </pc:picChg>
        <pc:picChg chg="del">
          <ac:chgData name="Jean-Noël Saugy" userId="9ef3ca6a-aac5-49dc-8462-0aac4d29ce9b" providerId="ADAL" clId="{7D8B94C0-1E42-4CD2-B97E-E015F756241E}" dt="2022-08-09T12:41:27.913" v="7077" actId="478"/>
          <ac:picMkLst>
            <pc:docMk/>
            <pc:sldMk cId="3414158659" sldId="4400"/>
            <ac:picMk id="16" creationId="{36B2E6D1-3A24-69E1-3A18-BFA9E77A3E42}"/>
          </ac:picMkLst>
        </pc:picChg>
        <pc:picChg chg="mod">
          <ac:chgData name="Jean-Noël Saugy" userId="9ef3ca6a-aac5-49dc-8462-0aac4d29ce9b" providerId="ADAL" clId="{7D8B94C0-1E42-4CD2-B97E-E015F756241E}" dt="2022-08-12T11:21:17.815" v="7153"/>
          <ac:picMkLst>
            <pc:docMk/>
            <pc:sldMk cId="3414158659" sldId="4400"/>
            <ac:picMk id="35" creationId="{243489D1-5B27-6CB0-7E83-EACFDEE5BFC5}"/>
          </ac:picMkLst>
        </pc:picChg>
        <pc:picChg chg="add del mod">
          <ac:chgData name="Jean-Noël Saugy" userId="9ef3ca6a-aac5-49dc-8462-0aac4d29ce9b" providerId="ADAL" clId="{7D8B94C0-1E42-4CD2-B97E-E015F756241E}" dt="2022-08-10T10:54:17.892" v="7127"/>
          <ac:picMkLst>
            <pc:docMk/>
            <pc:sldMk cId="3414158659" sldId="4400"/>
            <ac:picMk id="56" creationId="{99CE6662-A333-BCA8-7C97-DF651222336C}"/>
          </ac:picMkLst>
        </pc:picChg>
        <pc:picChg chg="add del mod">
          <ac:chgData name="Jean-Noël Saugy" userId="9ef3ca6a-aac5-49dc-8462-0aac4d29ce9b" providerId="ADAL" clId="{7D8B94C0-1E42-4CD2-B97E-E015F756241E}" dt="2022-08-10T10:54:17.892" v="7127"/>
          <ac:picMkLst>
            <pc:docMk/>
            <pc:sldMk cId="3414158659" sldId="4400"/>
            <ac:picMk id="57" creationId="{24D18116-CD21-591C-EE9C-77619CC876FD}"/>
          </ac:picMkLst>
        </pc:picChg>
        <pc:picChg chg="add del mod">
          <ac:chgData name="Jean-Noël Saugy" userId="9ef3ca6a-aac5-49dc-8462-0aac4d29ce9b" providerId="ADAL" clId="{7D8B94C0-1E42-4CD2-B97E-E015F756241E}" dt="2022-08-12T11:17:15.803" v="7152" actId="478"/>
          <ac:picMkLst>
            <pc:docMk/>
            <pc:sldMk cId="3414158659" sldId="4400"/>
            <ac:picMk id="62" creationId="{C4FDD6FC-0F65-114D-5DA9-F34C42A84264}"/>
          </ac:picMkLst>
        </pc:picChg>
        <pc:picChg chg="add mod">
          <ac:chgData name="Jean-Noël Saugy" userId="9ef3ca6a-aac5-49dc-8462-0aac4d29ce9b" providerId="ADAL" clId="{7D8B94C0-1E42-4CD2-B97E-E015F756241E}" dt="2022-08-10T10:59:46.640" v="7145" actId="571"/>
          <ac:picMkLst>
            <pc:docMk/>
            <pc:sldMk cId="3414158659" sldId="4400"/>
            <ac:picMk id="63" creationId="{BEC42EE1-1509-C68E-8906-6CE1BD33C187}"/>
          </ac:picMkLst>
        </pc:pic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6" creationId="{D62A1A51-2453-7057-B19C-0ACB6621CDA5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7" creationId="{E2243465-7A5C-E20B-550C-57E391F895DB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8" creationId="{91ECA5DF-48C4-BF5A-CCEC-D8B9E69FEED3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0" creationId="{458C1833-6794-5C8A-851D-860079E77196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1" creationId="{A3D1184F-4B9D-E618-CB15-CA52C77A1D99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2" creationId="{61C0BF04-FBE4-3181-184C-5CC44F013664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3" creationId="{FBE334DA-8685-7D5A-0D73-411177B78153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4" creationId="{21538AC2-22A3-9B1C-E875-E862522555BC}"/>
          </ac:cxnSpMkLst>
        </pc:cxnChg>
        <pc:cxnChg chg="add mod">
          <ac:chgData name="Jean-Noël Saugy" userId="9ef3ca6a-aac5-49dc-8462-0aac4d29ce9b" providerId="ADAL" clId="{7D8B94C0-1E42-4CD2-B97E-E015F756241E}" dt="2022-08-12T11:21:28.188" v="7154" actId="164"/>
          <ac:cxnSpMkLst>
            <pc:docMk/>
            <pc:sldMk cId="3414158659" sldId="4400"/>
            <ac:cxnSpMk id="15" creationId="{7CCE2CA0-19B0-1B85-345F-77C7921C4720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4" creationId="{E61879CB-EA01-3747-110E-E5C26545620A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5" creationId="{AB869224-ECBF-82D1-648D-344E2B76DC07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6" creationId="{DE8F016C-2A46-CD9E-A6E6-71B9959499F1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7" creationId="{02CF14DD-5409-9271-C3F6-55536620E565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8" creationId="{3F7A471B-051E-6FD6-BDC6-FF105964B44E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29" creationId="{6600B623-82BD-E3AD-1C32-9330E8FB2F6A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0" creationId="{696C469C-8BA7-703E-04B1-3CB492286E32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1" creationId="{8B4E540B-9994-7689-F86F-FF0ED0269FC1}"/>
          </ac:cxnSpMkLst>
        </pc:cxnChg>
        <pc:cxnChg chg="add del mod">
          <ac:chgData name="Jean-Noël Saugy" userId="9ef3ca6a-aac5-49dc-8462-0aac4d29ce9b" providerId="ADAL" clId="{7D8B94C0-1E42-4CD2-B97E-E015F756241E}" dt="2022-08-10T10:54:17.892" v="7127"/>
          <ac:cxnSpMkLst>
            <pc:docMk/>
            <pc:sldMk cId="3414158659" sldId="4400"/>
            <ac:cxnSpMk id="32" creationId="{73FB9E19-EA54-447E-0BA4-B0CB7D1F9851}"/>
          </ac:cxnSpMkLst>
        </pc:cxnChg>
      </pc:sldChg>
      <pc:sldChg chg="addSp delSp modSp new mod">
        <pc:chgData name="Jean-Noël Saugy" userId="9ef3ca6a-aac5-49dc-8462-0aac4d29ce9b" providerId="ADAL" clId="{7D8B94C0-1E42-4CD2-B97E-E015F756241E}" dt="2022-08-31T06:11:53.392" v="7569"/>
        <pc:sldMkLst>
          <pc:docMk/>
          <pc:sldMk cId="1882888687" sldId="4401"/>
        </pc:sldMkLst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2" creationId="{39ACC03E-B615-44FC-B429-0927E43D23F0}"/>
          </ac:spMkLst>
        </pc:spChg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3" creationId="{8D47D8DD-695C-40AA-2EF5-8E0C205B16E4}"/>
          </ac:spMkLst>
        </pc:spChg>
        <pc:spChg chg="del">
          <ac:chgData name="Jean-Noël Saugy" userId="9ef3ca6a-aac5-49dc-8462-0aac4d29ce9b" providerId="ADAL" clId="{7D8B94C0-1E42-4CD2-B97E-E015F756241E}" dt="2022-08-16T05:54:07.664" v="7269" actId="478"/>
          <ac:spMkLst>
            <pc:docMk/>
            <pc:sldMk cId="1882888687" sldId="4401"/>
            <ac:spMk id="4" creationId="{0EA5E637-822F-498C-B03C-18D7D8CFDE7A}"/>
          </ac:spMkLst>
        </pc:spChg>
        <pc:spChg chg="del">
          <ac:chgData name="Jean-Noël Saugy" userId="9ef3ca6a-aac5-49dc-8462-0aac4d29ce9b" providerId="ADAL" clId="{7D8B94C0-1E42-4CD2-B97E-E015F756241E}" dt="2022-08-16T05:53:43.509" v="7264" actId="478"/>
          <ac:spMkLst>
            <pc:docMk/>
            <pc:sldMk cId="1882888687" sldId="4401"/>
            <ac:spMk id="5" creationId="{D9E3E14D-3867-99EF-B475-F05697AE7D45}"/>
          </ac:spMkLst>
        </pc:spChg>
        <pc:spChg chg="add mod ord topLvl modVis">
          <ac:chgData name="Jean-Noël Saugy" userId="9ef3ca6a-aac5-49dc-8462-0aac4d29ce9b" providerId="ADAL" clId="{7D8B94C0-1E42-4CD2-B97E-E015F756241E}" dt="2022-08-31T05:59:21.411" v="7382" actId="13244"/>
          <ac:spMkLst>
            <pc:docMk/>
            <pc:sldMk cId="1882888687" sldId="4401"/>
            <ac:spMk id="6" creationId="{0088F7EB-E752-FB55-EF92-FC50D5C9B78B}"/>
          </ac:spMkLst>
        </pc:spChg>
        <pc:spChg chg="add del mod topLvl">
          <ac:chgData name="Jean-Noël Saugy" userId="9ef3ca6a-aac5-49dc-8462-0aac4d29ce9b" providerId="ADAL" clId="{7D8B94C0-1E42-4CD2-B97E-E015F756241E}" dt="2022-08-31T05:58:41.518" v="7368" actId="478"/>
          <ac:spMkLst>
            <pc:docMk/>
            <pc:sldMk cId="1882888687" sldId="4401"/>
            <ac:spMk id="7" creationId="{AC1C0EBC-4E27-C009-0937-10D6447FF2AB}"/>
          </ac:spMkLst>
        </pc:spChg>
        <pc:spChg chg="add del mod topLvl">
          <ac:chgData name="Jean-Noël Saugy" userId="9ef3ca6a-aac5-49dc-8462-0aac4d29ce9b" providerId="ADAL" clId="{7D8B94C0-1E42-4CD2-B97E-E015F756241E}" dt="2022-08-31T05:58:43.342" v="7370" actId="478"/>
          <ac:spMkLst>
            <pc:docMk/>
            <pc:sldMk cId="1882888687" sldId="4401"/>
            <ac:spMk id="8" creationId="{27C226F0-F0A1-D147-59BD-8FEE5CAE243A}"/>
          </ac:spMkLst>
        </pc:spChg>
        <pc:spChg chg="add del mod topLvl">
          <ac:chgData name="Jean-Noël Saugy" userId="9ef3ca6a-aac5-49dc-8462-0aac4d29ce9b" providerId="ADAL" clId="{7D8B94C0-1E42-4CD2-B97E-E015F756241E}" dt="2022-08-31T05:58:42.405" v="7369" actId="478"/>
          <ac:spMkLst>
            <pc:docMk/>
            <pc:sldMk cId="1882888687" sldId="4401"/>
            <ac:spMk id="9" creationId="{7567E65A-9ED9-CDBE-21FD-8E9F736EBAB4}"/>
          </ac:spMkLst>
        </pc:spChg>
        <pc:spChg chg="del mod">
          <ac:chgData name="Jean-Noël Saugy" userId="9ef3ca6a-aac5-49dc-8462-0aac4d29ce9b" providerId="ADAL" clId="{7D8B94C0-1E42-4CD2-B97E-E015F756241E}" dt="2022-08-31T06:02:39.031" v="7402" actId="478"/>
          <ac:spMkLst>
            <pc:docMk/>
            <pc:sldMk cId="1882888687" sldId="4401"/>
            <ac:spMk id="12" creationId="{897808E8-C1BA-1BF1-23DC-4F80228AC50B}"/>
          </ac:spMkLst>
        </pc:spChg>
        <pc:spChg chg="del mod">
          <ac:chgData name="Jean-Noël Saugy" userId="9ef3ca6a-aac5-49dc-8462-0aac4d29ce9b" providerId="ADAL" clId="{7D8B94C0-1E42-4CD2-B97E-E015F756241E}" dt="2022-08-31T06:02:36.813" v="7401" actId="478"/>
          <ac:spMkLst>
            <pc:docMk/>
            <pc:sldMk cId="1882888687" sldId="4401"/>
            <ac:spMk id="13" creationId="{DF76B31B-73B3-FA3B-06E5-C7CF149B0982}"/>
          </ac:spMkLst>
        </pc:spChg>
        <pc:spChg chg="del mod">
          <ac:chgData name="Jean-Noël Saugy" userId="9ef3ca6a-aac5-49dc-8462-0aac4d29ce9b" providerId="ADAL" clId="{7D8B94C0-1E42-4CD2-B97E-E015F756241E}" dt="2022-08-31T06:02:03.216" v="7395" actId="478"/>
          <ac:spMkLst>
            <pc:docMk/>
            <pc:sldMk cId="1882888687" sldId="4401"/>
            <ac:spMk id="14" creationId="{0D757E8F-54D3-FE5A-710A-D4FD9A4EE8AB}"/>
          </ac:spMkLst>
        </pc:spChg>
        <pc:spChg chg="del mod">
          <ac:chgData name="Jean-Noël Saugy" userId="9ef3ca6a-aac5-49dc-8462-0aac4d29ce9b" providerId="ADAL" clId="{7D8B94C0-1E42-4CD2-B97E-E015F756241E}" dt="2022-08-31T06:02:11.782" v="7399" actId="478"/>
          <ac:spMkLst>
            <pc:docMk/>
            <pc:sldMk cId="1882888687" sldId="4401"/>
            <ac:spMk id="15" creationId="{325171F1-AFA1-777B-0FE4-C0F437E1B4B4}"/>
          </ac:spMkLst>
        </pc:spChg>
        <pc:spChg chg="mod">
          <ac:chgData name="Jean-Noël Saugy" userId="9ef3ca6a-aac5-49dc-8462-0aac4d29ce9b" providerId="ADAL" clId="{7D8B94C0-1E42-4CD2-B97E-E015F756241E}" dt="2022-08-17T07:34:46.626" v="7275" actId="165"/>
          <ac:spMkLst>
            <pc:docMk/>
            <pc:sldMk cId="1882888687" sldId="4401"/>
            <ac:spMk id="16" creationId="{70D948E5-A6B2-5DBE-659E-59DFBE9F148A}"/>
          </ac:spMkLst>
        </pc:spChg>
        <pc:spChg chg="mod">
          <ac:chgData name="Jean-Noël Saugy" userId="9ef3ca6a-aac5-49dc-8462-0aac4d29ce9b" providerId="ADAL" clId="{7D8B94C0-1E42-4CD2-B97E-E015F756241E}" dt="2022-08-17T07:34:46.626" v="7275" actId="165"/>
          <ac:spMkLst>
            <pc:docMk/>
            <pc:sldMk cId="1882888687" sldId="4401"/>
            <ac:spMk id="17" creationId="{7EE3C086-7349-3E5D-57FD-31C08C04C081}"/>
          </ac:spMkLst>
        </pc:spChg>
        <pc:spChg chg="del mod">
          <ac:chgData name="Jean-Noël Saugy" userId="9ef3ca6a-aac5-49dc-8462-0aac4d29ce9b" providerId="ADAL" clId="{7D8B94C0-1E42-4CD2-B97E-E015F756241E}" dt="2022-08-31T06:02:06.438" v="7396" actId="478"/>
          <ac:spMkLst>
            <pc:docMk/>
            <pc:sldMk cId="1882888687" sldId="4401"/>
            <ac:spMk id="18" creationId="{A2EEE58C-E7E5-1C00-A0C6-85EEBF113CD0}"/>
          </ac:spMkLst>
        </pc:spChg>
        <pc:spChg chg="add mod">
          <ac:chgData name="Jean-Noël Saugy" userId="9ef3ca6a-aac5-49dc-8462-0aac4d29ce9b" providerId="ADAL" clId="{7D8B94C0-1E42-4CD2-B97E-E015F756241E}" dt="2022-08-16T05:54:08.059" v="7270"/>
          <ac:spMkLst>
            <pc:docMk/>
            <pc:sldMk cId="1882888687" sldId="4401"/>
            <ac:spMk id="20" creationId="{FC62C1FB-85BB-238E-C41D-F9B0E3A240AD}"/>
          </ac:spMkLst>
        </pc:spChg>
        <pc:spChg chg="add mod">
          <ac:chgData name="Jean-Noël Saugy" userId="9ef3ca6a-aac5-49dc-8462-0aac4d29ce9b" providerId="ADAL" clId="{7D8B94C0-1E42-4CD2-B97E-E015F756241E}" dt="2022-08-31T06:07:44.145" v="7530" actId="20577"/>
          <ac:spMkLst>
            <pc:docMk/>
            <pc:sldMk cId="1882888687" sldId="4401"/>
            <ac:spMk id="21" creationId="{D784FCB7-CC43-A9BA-B27A-C2F19D0B8A6F}"/>
          </ac:spMkLst>
        </pc:spChg>
        <pc:spChg chg="add del mod">
          <ac:chgData name="Jean-Noël Saugy" userId="9ef3ca6a-aac5-49dc-8462-0aac4d29ce9b" providerId="ADAL" clId="{7D8B94C0-1E42-4CD2-B97E-E015F756241E}" dt="2022-08-31T05:58:56.045" v="7374" actId="478"/>
          <ac:spMkLst>
            <pc:docMk/>
            <pc:sldMk cId="1882888687" sldId="4401"/>
            <ac:spMk id="23" creationId="{FFDD9EB7-FDBC-F6E9-03F6-E29CB0BF2B3C}"/>
          </ac:spMkLst>
        </pc:spChg>
        <pc:spChg chg="add del mod">
          <ac:chgData name="Jean-Noël Saugy" userId="9ef3ca6a-aac5-49dc-8462-0aac4d29ce9b" providerId="ADAL" clId="{7D8B94C0-1E42-4CD2-B97E-E015F756241E}" dt="2022-08-31T05:58:53.470" v="7372" actId="478"/>
          <ac:spMkLst>
            <pc:docMk/>
            <pc:sldMk cId="1882888687" sldId="4401"/>
            <ac:spMk id="24" creationId="{C5DC1D0E-FC1A-1AF5-3990-7F42A2B0E5E2}"/>
          </ac:spMkLst>
        </pc:spChg>
        <pc:spChg chg="add del mod">
          <ac:chgData name="Jean-Noël Saugy" userId="9ef3ca6a-aac5-49dc-8462-0aac4d29ce9b" providerId="ADAL" clId="{7D8B94C0-1E42-4CD2-B97E-E015F756241E}" dt="2022-08-31T05:58:54.523" v="7373" actId="478"/>
          <ac:spMkLst>
            <pc:docMk/>
            <pc:sldMk cId="1882888687" sldId="4401"/>
            <ac:spMk id="25" creationId="{8A9518EF-08E0-8CC3-B21E-669189C498E0}"/>
          </ac:spMkLst>
        </pc:spChg>
        <pc:spChg chg="add del mod">
          <ac:chgData name="Jean-Noël Saugy" userId="9ef3ca6a-aac5-49dc-8462-0aac4d29ce9b" providerId="ADAL" clId="{7D8B94C0-1E42-4CD2-B97E-E015F756241E}" dt="2022-08-31T05:58:57.509" v="7375" actId="478"/>
          <ac:spMkLst>
            <pc:docMk/>
            <pc:sldMk cId="1882888687" sldId="4401"/>
            <ac:spMk id="26" creationId="{6171EAC3-FA5F-DCD5-35E2-900DC7EC4843}"/>
          </ac:spMkLst>
        </pc:spChg>
        <pc:spChg chg="add mod">
          <ac:chgData name="Jean-Noël Saugy" userId="9ef3ca6a-aac5-49dc-8462-0aac4d29ce9b" providerId="ADAL" clId="{7D8B94C0-1E42-4CD2-B97E-E015F756241E}" dt="2022-08-31T06:11:53.392" v="7569"/>
          <ac:spMkLst>
            <pc:docMk/>
            <pc:sldMk cId="1882888687" sldId="4401"/>
            <ac:spMk id="29" creationId="{75BB1C08-2A24-53AB-5A22-C1D0325B47EC}"/>
          </ac:spMkLst>
        </pc:spChg>
        <pc:grpChg chg="add del mod">
          <ac:chgData name="Jean-Noël Saugy" userId="9ef3ca6a-aac5-49dc-8462-0aac4d29ce9b" providerId="ADAL" clId="{7D8B94C0-1E42-4CD2-B97E-E015F756241E}" dt="2022-08-31T05:58:35.809" v="7366" actId="165"/>
          <ac:grpSpMkLst>
            <pc:docMk/>
            <pc:sldMk cId="1882888687" sldId="4401"/>
            <ac:grpSpMk id="2" creationId="{DCDBD46E-81D0-9FBC-C109-3539B5C9E901}"/>
          </ac:grpSpMkLst>
        </pc:grpChg>
        <pc:grpChg chg="add del mod topLvl">
          <ac:chgData name="Jean-Noël Saugy" userId="9ef3ca6a-aac5-49dc-8462-0aac4d29ce9b" providerId="ADAL" clId="{7D8B94C0-1E42-4CD2-B97E-E015F756241E}" dt="2022-08-31T06:02:08.829" v="7398" actId="478"/>
          <ac:grpSpMkLst>
            <pc:docMk/>
            <pc:sldMk cId="1882888687" sldId="4401"/>
            <ac:grpSpMk id="11" creationId="{B16B8EC2-BEF2-E7AF-3076-216AE59A8617}"/>
          </ac:grpSpMkLst>
        </pc:grpChg>
        <pc:grpChg chg="add del mod">
          <ac:chgData name="Jean-Noël Saugy" userId="9ef3ca6a-aac5-49dc-8462-0aac4d29ce9b" providerId="ADAL" clId="{7D8B94C0-1E42-4CD2-B97E-E015F756241E}" dt="2022-08-17T07:34:46.626" v="7275" actId="165"/>
          <ac:grpSpMkLst>
            <pc:docMk/>
            <pc:sldMk cId="1882888687" sldId="4401"/>
            <ac:grpSpMk id="19" creationId="{111AC3B2-7BF7-FB14-368C-717C7CE965D8}"/>
          </ac:grpSpMkLst>
        </pc:grpChg>
        <pc:picChg chg="add mod ord modVis">
          <ac:chgData name="Jean-Noël Saugy" userId="9ef3ca6a-aac5-49dc-8462-0aac4d29ce9b" providerId="ADAL" clId="{7D8B94C0-1E42-4CD2-B97E-E015F756241E}" dt="2022-08-31T05:59:21.411" v="7382" actId="13244"/>
          <ac:picMkLst>
            <pc:docMk/>
            <pc:sldMk cId="1882888687" sldId="4401"/>
            <ac:picMk id="4" creationId="{F504B50B-AC79-DC37-18FF-34A8A3818D33}"/>
          </ac:picMkLst>
        </pc:picChg>
        <pc:picChg chg="add del mod topLvl">
          <ac:chgData name="Jean-Noël Saugy" userId="9ef3ca6a-aac5-49dc-8462-0aac4d29ce9b" providerId="ADAL" clId="{7D8B94C0-1E42-4CD2-B97E-E015F756241E}" dt="2022-08-31T05:58:40.190" v="7367" actId="478"/>
          <ac:picMkLst>
            <pc:docMk/>
            <pc:sldMk cId="1882888687" sldId="4401"/>
            <ac:picMk id="10" creationId="{6D9271E4-28C3-CC48-8D97-E430AFE87007}"/>
          </ac:picMkLst>
        </pc:picChg>
        <pc:picChg chg="add del mod">
          <ac:chgData name="Jean-Noël Saugy" userId="9ef3ca6a-aac5-49dc-8462-0aac4d29ce9b" providerId="ADAL" clId="{7D8B94C0-1E42-4CD2-B97E-E015F756241E}" dt="2022-08-31T05:57:24.692" v="7349" actId="478"/>
          <ac:picMkLst>
            <pc:docMk/>
            <pc:sldMk cId="1882888687" sldId="4401"/>
            <ac:picMk id="27" creationId="{5717CB01-EAC5-C15D-60B7-2F09FA95872F}"/>
          </ac:picMkLst>
        </pc:picChg>
        <pc:picChg chg="add mod">
          <ac:chgData name="Jean-Noël Saugy" userId="9ef3ca6a-aac5-49dc-8462-0aac4d29ce9b" providerId="ADAL" clId="{7D8B94C0-1E42-4CD2-B97E-E015F756241E}" dt="2022-08-31T06:11:53.392" v="7569"/>
          <ac:picMkLst>
            <pc:docMk/>
            <pc:sldMk cId="1882888687" sldId="4401"/>
            <ac:picMk id="28" creationId="{20A31023-C4CB-2094-87DC-7864A687B474}"/>
          </ac:picMkLst>
        </pc:picChg>
        <pc:cxnChg chg="add del mod">
          <ac:chgData name="Jean-Noël Saugy" userId="9ef3ca6a-aac5-49dc-8462-0aac4d29ce9b" providerId="ADAL" clId="{7D8B94C0-1E42-4CD2-B97E-E015F756241E}" dt="2022-08-31T05:54:15.339" v="7331" actId="478"/>
          <ac:cxnSpMkLst>
            <pc:docMk/>
            <pc:sldMk cId="1882888687" sldId="4401"/>
            <ac:cxnSpMk id="22" creationId="{19A6FDFE-EE49-E91D-C735-4D40F2C154A8}"/>
          </ac:cxnSpMkLst>
        </pc:cxnChg>
      </pc:sldChg>
      <pc:sldChg chg="addSp delSp modSp add del mod">
        <pc:chgData name="Jean-Noël Saugy" userId="9ef3ca6a-aac5-49dc-8462-0aac4d29ce9b" providerId="ADAL" clId="{7D8B94C0-1E42-4CD2-B97E-E015F756241E}" dt="2022-08-31T05:59:46.834" v="7388" actId="47"/>
        <pc:sldMkLst>
          <pc:docMk/>
          <pc:sldMk cId="3168909124" sldId="4402"/>
        </pc:sldMkLst>
        <pc:picChg chg="add del mod">
          <ac:chgData name="Jean-Noël Saugy" userId="9ef3ca6a-aac5-49dc-8462-0aac4d29ce9b" providerId="ADAL" clId="{7D8B94C0-1E42-4CD2-B97E-E015F756241E}" dt="2022-08-31T05:57:11.154" v="7346"/>
          <ac:picMkLst>
            <pc:docMk/>
            <pc:sldMk cId="3168909124" sldId="4402"/>
            <ac:picMk id="22" creationId="{E39E4DCF-BF57-18B8-7093-D16B1B1C6388}"/>
          </ac:picMkLst>
        </pc:picChg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312686761" sldId="4403"/>
        </pc:sldMkLst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1400395542" sldId="4404"/>
        </pc:sldMkLst>
      </pc:sldChg>
      <pc:sldChg chg="add del">
        <pc:chgData name="Jean-Noël Saugy" userId="9ef3ca6a-aac5-49dc-8462-0aac4d29ce9b" providerId="ADAL" clId="{7D8B94C0-1E42-4CD2-B97E-E015F756241E}" dt="2022-08-31T05:59:46.834" v="7388" actId="47"/>
        <pc:sldMkLst>
          <pc:docMk/>
          <pc:sldMk cId="1272186659" sldId="4405"/>
        </pc:sldMkLst>
      </pc:sldChg>
      <pc:sldChg chg="add">
        <pc:chgData name="Jean-Noël Saugy" userId="9ef3ca6a-aac5-49dc-8462-0aac4d29ce9b" providerId="ADAL" clId="{7D8B94C0-1E42-4CD2-B97E-E015F756241E}" dt="2022-08-31T05:55:07.857" v="7338" actId="2890"/>
        <pc:sldMkLst>
          <pc:docMk/>
          <pc:sldMk cId="2256175341" sldId="4406"/>
        </pc:sldMkLst>
      </pc:sldChg>
      <pc:sldChg chg="addSp delSp modSp add mod">
        <pc:chgData name="Jean-Noël Saugy" userId="9ef3ca6a-aac5-49dc-8462-0aac4d29ce9b" providerId="ADAL" clId="{7D8B94C0-1E42-4CD2-B97E-E015F756241E}" dt="2022-08-31T06:11:46.542" v="7568" actId="1035"/>
        <pc:sldMkLst>
          <pc:docMk/>
          <pc:sldMk cId="2683744667" sldId="4407"/>
        </pc:sldMkLst>
        <pc:spChg chg="del">
          <ac:chgData name="Jean-Noël Saugy" userId="9ef3ca6a-aac5-49dc-8462-0aac4d29ce9b" providerId="ADAL" clId="{7D8B94C0-1E42-4CD2-B97E-E015F756241E}" dt="2022-08-31T06:03:06.370" v="7404" actId="478"/>
          <ac:spMkLst>
            <pc:docMk/>
            <pc:sldMk cId="2683744667" sldId="4407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3:11.452" v="7406" actId="478"/>
          <ac:spMkLst>
            <pc:docMk/>
            <pc:sldMk cId="2683744667" sldId="4407"/>
            <ac:spMk id="15" creationId="{325171F1-AFA1-777B-0FE4-C0F437E1B4B4}"/>
          </ac:spMkLst>
        </pc:spChg>
        <pc:spChg chg="del">
          <ac:chgData name="Jean-Noël Saugy" userId="9ef3ca6a-aac5-49dc-8462-0aac4d29ce9b" providerId="ADAL" clId="{7D8B94C0-1E42-4CD2-B97E-E015F756241E}" dt="2022-08-31T06:03:13.370" v="7407" actId="478"/>
          <ac:spMkLst>
            <pc:docMk/>
            <pc:sldMk cId="2683744667" sldId="4407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3:04.284" v="7403" actId="478"/>
          <ac:spMkLst>
            <pc:docMk/>
            <pc:sldMk cId="2683744667" sldId="4407"/>
            <ac:spMk id="17" creationId="{7EE3C086-7349-3E5D-57FD-31C08C04C081}"/>
          </ac:spMkLst>
        </pc:spChg>
        <pc:spChg chg="del">
          <ac:chgData name="Jean-Noël Saugy" userId="9ef3ca6a-aac5-49dc-8462-0aac4d29ce9b" providerId="ADAL" clId="{7D8B94C0-1E42-4CD2-B97E-E015F756241E}" dt="2022-08-31T06:03:08.205" v="7405" actId="478"/>
          <ac:spMkLst>
            <pc:docMk/>
            <pc:sldMk cId="2683744667" sldId="4407"/>
            <ac:spMk id="18" creationId="{A2EEE58C-E7E5-1C00-A0C6-85EEBF113CD0}"/>
          </ac:spMkLst>
        </pc:spChg>
        <pc:spChg chg="add mod">
          <ac:chgData name="Jean-Noël Saugy" userId="9ef3ca6a-aac5-49dc-8462-0aac4d29ce9b" providerId="ADAL" clId="{7D8B94C0-1E42-4CD2-B97E-E015F756241E}" dt="2022-08-31T06:11:46.542" v="7568" actId="1035"/>
          <ac:spMkLst>
            <pc:docMk/>
            <pc:sldMk cId="2683744667" sldId="4407"/>
            <ac:spMk id="19" creationId="{BDFE5B17-07F7-924E-FAAD-7A1FBB15AB71}"/>
          </ac:spMkLst>
        </pc:spChg>
        <pc:spChg chg="mod">
          <ac:chgData name="Jean-Noël Saugy" userId="9ef3ca6a-aac5-49dc-8462-0aac4d29ce9b" providerId="ADAL" clId="{7D8B94C0-1E42-4CD2-B97E-E015F756241E}" dt="2022-08-31T06:07:34.863" v="7520" actId="20577"/>
          <ac:spMkLst>
            <pc:docMk/>
            <pc:sldMk cId="2683744667" sldId="4407"/>
            <ac:spMk id="21" creationId="{D784FCB7-CC43-A9BA-B27A-C2F19D0B8A6F}"/>
          </ac:spMkLst>
        </pc:spChg>
        <pc:picChg chg="add mod">
          <ac:chgData name="Jean-Noël Saugy" userId="9ef3ca6a-aac5-49dc-8462-0aac4d29ce9b" providerId="ADAL" clId="{7D8B94C0-1E42-4CD2-B97E-E015F756241E}" dt="2022-08-31T06:10:53.395" v="7538" actId="1076"/>
          <ac:picMkLst>
            <pc:docMk/>
            <pc:sldMk cId="2683744667" sldId="4407"/>
            <ac:picMk id="3" creationId="{FF7B3DC4-197B-E902-9412-A4080A5A24F2}"/>
          </ac:picMkLst>
        </pc:picChg>
        <pc:picChg chg="mod">
          <ac:chgData name="Jean-Noël Saugy" userId="9ef3ca6a-aac5-49dc-8462-0aac4d29ce9b" providerId="ADAL" clId="{7D8B94C0-1E42-4CD2-B97E-E015F756241E}" dt="2022-08-31T06:00:22.294" v="7390"/>
          <ac:picMkLst>
            <pc:docMk/>
            <pc:sldMk cId="2683744667" sldId="4407"/>
            <ac:picMk id="4" creationId="{F504B50B-AC79-DC37-18FF-34A8A3818D33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31T06:15:57.519" v="7605" actId="478"/>
        <pc:sldMkLst>
          <pc:docMk/>
          <pc:sldMk cId="2486578986" sldId="4408"/>
        </pc:sldMkLst>
        <pc:spChg chg="del">
          <ac:chgData name="Jean-Noël Saugy" userId="9ef3ca6a-aac5-49dc-8462-0aac4d29ce9b" providerId="ADAL" clId="{7D8B94C0-1E42-4CD2-B97E-E015F756241E}" dt="2022-08-31T06:04:07.890" v="7454" actId="478"/>
          <ac:spMkLst>
            <pc:docMk/>
            <pc:sldMk cId="2486578986" sldId="4408"/>
            <ac:spMk id="12" creationId="{897808E8-C1BA-1BF1-23DC-4F80228AC50B}"/>
          </ac:spMkLst>
        </pc:spChg>
        <pc:spChg chg="del">
          <ac:chgData name="Jean-Noël Saugy" userId="9ef3ca6a-aac5-49dc-8462-0aac4d29ce9b" providerId="ADAL" clId="{7D8B94C0-1E42-4CD2-B97E-E015F756241E}" dt="2022-08-31T06:04:06.374" v="7453" actId="478"/>
          <ac:spMkLst>
            <pc:docMk/>
            <pc:sldMk cId="2486578986" sldId="4408"/>
            <ac:spMk id="13" creationId="{DF76B31B-73B3-FA3B-06E5-C7CF149B0982}"/>
          </ac:spMkLst>
        </pc:spChg>
        <pc:spChg chg="del">
          <ac:chgData name="Jean-Noël Saugy" userId="9ef3ca6a-aac5-49dc-8462-0aac4d29ce9b" providerId="ADAL" clId="{7D8B94C0-1E42-4CD2-B97E-E015F756241E}" dt="2022-08-31T06:03:59.988" v="7450" actId="478"/>
          <ac:spMkLst>
            <pc:docMk/>
            <pc:sldMk cId="2486578986" sldId="4408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4:04.926" v="7452" actId="478"/>
          <ac:spMkLst>
            <pc:docMk/>
            <pc:sldMk cId="2486578986" sldId="4408"/>
            <ac:spMk id="15" creationId="{325171F1-AFA1-777B-0FE4-C0F437E1B4B4}"/>
          </ac:spMkLst>
        </pc:spChg>
        <pc:spChg chg="mod">
          <ac:chgData name="Jean-Noël Saugy" userId="9ef3ca6a-aac5-49dc-8462-0aac4d29ce9b" providerId="ADAL" clId="{7D8B94C0-1E42-4CD2-B97E-E015F756241E}" dt="2022-08-31T06:04:28.185" v="7456" actId="14100"/>
          <ac:spMkLst>
            <pc:docMk/>
            <pc:sldMk cId="2486578986" sldId="4408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4:02.990" v="7451" actId="478"/>
          <ac:spMkLst>
            <pc:docMk/>
            <pc:sldMk cId="2486578986" sldId="4408"/>
            <ac:spMk id="18" creationId="{A2EEE58C-E7E5-1C00-A0C6-85EEBF113CD0}"/>
          </ac:spMkLst>
        </pc:spChg>
        <pc:spChg chg="add del mod">
          <ac:chgData name="Jean-Noël Saugy" userId="9ef3ca6a-aac5-49dc-8462-0aac4d29ce9b" providerId="ADAL" clId="{7D8B94C0-1E42-4CD2-B97E-E015F756241E}" dt="2022-08-31T06:15:57.519" v="7605" actId="478"/>
          <ac:spMkLst>
            <pc:docMk/>
            <pc:sldMk cId="2486578986" sldId="4408"/>
            <ac:spMk id="19" creationId="{17630AC0-8FD3-36C5-C562-A771E3484F96}"/>
          </ac:spMkLst>
        </pc:spChg>
        <pc:spChg chg="mod">
          <ac:chgData name="Jean-Noël Saugy" userId="9ef3ca6a-aac5-49dc-8462-0aac4d29ce9b" providerId="ADAL" clId="{7D8B94C0-1E42-4CD2-B97E-E015F756241E}" dt="2022-08-31T06:07:27.839" v="7508" actId="20577"/>
          <ac:spMkLst>
            <pc:docMk/>
            <pc:sldMk cId="2486578986" sldId="4408"/>
            <ac:spMk id="21" creationId="{D784FCB7-CC43-A9BA-B27A-C2F19D0B8A6F}"/>
          </ac:spMkLst>
        </pc:spChg>
        <pc:picChg chg="mod">
          <ac:chgData name="Jean-Noël Saugy" userId="9ef3ca6a-aac5-49dc-8462-0aac4d29ce9b" providerId="ADAL" clId="{7D8B94C0-1E42-4CD2-B97E-E015F756241E}" dt="2022-08-31T06:01:08.901" v="7392"/>
          <ac:picMkLst>
            <pc:docMk/>
            <pc:sldMk cId="2486578986" sldId="4408"/>
            <ac:picMk id="4" creationId="{F504B50B-AC79-DC37-18FF-34A8A3818D33}"/>
          </ac:picMkLst>
        </pc:picChg>
      </pc:sldChg>
      <pc:sldChg chg="addSp delSp modSp add mod">
        <pc:chgData name="Jean-Noël Saugy" userId="9ef3ca6a-aac5-49dc-8462-0aac4d29ce9b" providerId="ADAL" clId="{7D8B94C0-1E42-4CD2-B97E-E015F756241E}" dt="2022-08-31T06:15:54.213" v="7604" actId="478"/>
        <pc:sldMkLst>
          <pc:docMk/>
          <pc:sldMk cId="1167032679" sldId="4409"/>
        </pc:sldMkLst>
        <pc:spChg chg="mod">
          <ac:chgData name="Jean-Noël Saugy" userId="9ef3ca6a-aac5-49dc-8462-0aac4d29ce9b" providerId="ADAL" clId="{7D8B94C0-1E42-4CD2-B97E-E015F756241E}" dt="2022-08-31T06:07:02.763" v="7463" actId="14100"/>
          <ac:spMkLst>
            <pc:docMk/>
            <pc:sldMk cId="1167032679" sldId="4409"/>
            <ac:spMk id="12" creationId="{897808E8-C1BA-1BF1-23DC-4F80228AC50B}"/>
          </ac:spMkLst>
        </pc:spChg>
        <pc:spChg chg="del">
          <ac:chgData name="Jean-Noël Saugy" userId="9ef3ca6a-aac5-49dc-8462-0aac4d29ce9b" providerId="ADAL" clId="{7D8B94C0-1E42-4CD2-B97E-E015F756241E}" dt="2022-08-31T06:04:48.644" v="7458" actId="478"/>
          <ac:spMkLst>
            <pc:docMk/>
            <pc:sldMk cId="1167032679" sldId="4409"/>
            <ac:spMk id="14" creationId="{0D757E8F-54D3-FE5A-710A-D4FD9A4EE8AB}"/>
          </ac:spMkLst>
        </pc:spChg>
        <pc:spChg chg="del">
          <ac:chgData name="Jean-Noël Saugy" userId="9ef3ca6a-aac5-49dc-8462-0aac4d29ce9b" providerId="ADAL" clId="{7D8B94C0-1E42-4CD2-B97E-E015F756241E}" dt="2022-08-31T06:04:52.572" v="7460" actId="478"/>
          <ac:spMkLst>
            <pc:docMk/>
            <pc:sldMk cId="1167032679" sldId="4409"/>
            <ac:spMk id="15" creationId="{325171F1-AFA1-777B-0FE4-C0F437E1B4B4}"/>
          </ac:spMkLst>
        </pc:spChg>
        <pc:spChg chg="del">
          <ac:chgData name="Jean-Noël Saugy" userId="9ef3ca6a-aac5-49dc-8462-0aac4d29ce9b" providerId="ADAL" clId="{7D8B94C0-1E42-4CD2-B97E-E015F756241E}" dt="2022-08-31T06:06:30.998" v="7461" actId="478"/>
          <ac:spMkLst>
            <pc:docMk/>
            <pc:sldMk cId="1167032679" sldId="4409"/>
            <ac:spMk id="16" creationId="{70D948E5-A6B2-5DBE-659E-59DFBE9F148A}"/>
          </ac:spMkLst>
        </pc:spChg>
        <pc:spChg chg="del">
          <ac:chgData name="Jean-Noël Saugy" userId="9ef3ca6a-aac5-49dc-8462-0aac4d29ce9b" providerId="ADAL" clId="{7D8B94C0-1E42-4CD2-B97E-E015F756241E}" dt="2022-08-31T06:04:46.694" v="7457" actId="478"/>
          <ac:spMkLst>
            <pc:docMk/>
            <pc:sldMk cId="1167032679" sldId="4409"/>
            <ac:spMk id="17" creationId="{7EE3C086-7349-3E5D-57FD-31C08C04C081}"/>
          </ac:spMkLst>
        </pc:spChg>
        <pc:spChg chg="del">
          <ac:chgData name="Jean-Noël Saugy" userId="9ef3ca6a-aac5-49dc-8462-0aac4d29ce9b" providerId="ADAL" clId="{7D8B94C0-1E42-4CD2-B97E-E015F756241E}" dt="2022-08-31T06:04:51.091" v="7459" actId="478"/>
          <ac:spMkLst>
            <pc:docMk/>
            <pc:sldMk cId="1167032679" sldId="4409"/>
            <ac:spMk id="18" creationId="{A2EEE58C-E7E5-1C00-A0C6-85EEBF113CD0}"/>
          </ac:spMkLst>
        </pc:spChg>
        <pc:spChg chg="add del mod">
          <ac:chgData name="Jean-Noël Saugy" userId="9ef3ca6a-aac5-49dc-8462-0aac4d29ce9b" providerId="ADAL" clId="{7D8B94C0-1E42-4CD2-B97E-E015F756241E}" dt="2022-08-31T06:15:54.213" v="7604" actId="478"/>
          <ac:spMkLst>
            <pc:docMk/>
            <pc:sldMk cId="1167032679" sldId="4409"/>
            <ac:spMk id="19" creationId="{5FE41E4E-22F4-1CE3-CFC0-C94F0BC21BDC}"/>
          </ac:spMkLst>
        </pc:spChg>
        <pc:spChg chg="mod">
          <ac:chgData name="Jean-Noël Saugy" userId="9ef3ca6a-aac5-49dc-8462-0aac4d29ce9b" providerId="ADAL" clId="{7D8B94C0-1E42-4CD2-B97E-E015F756241E}" dt="2022-08-31T06:07:21.368" v="7499" actId="20577"/>
          <ac:spMkLst>
            <pc:docMk/>
            <pc:sldMk cId="1167032679" sldId="4409"/>
            <ac:spMk id="21" creationId="{D784FCB7-CC43-A9BA-B27A-C2F19D0B8A6F}"/>
          </ac:spMkLst>
        </pc:spChg>
        <pc:picChg chg="mod">
          <ac:chgData name="Jean-Noël Saugy" userId="9ef3ca6a-aac5-49dc-8462-0aac4d29ce9b" providerId="ADAL" clId="{7D8B94C0-1E42-4CD2-B97E-E015F756241E}" dt="2022-08-31T06:01:49.731" v="7394"/>
          <ac:picMkLst>
            <pc:docMk/>
            <pc:sldMk cId="1167032679" sldId="4409"/>
            <ac:picMk id="4" creationId="{F504B50B-AC79-DC37-18FF-34A8A3818D33}"/>
          </ac:picMkLst>
        </pc:picChg>
      </pc:sldChg>
      <pc:sldMasterChg chg="modSldLayout">
        <pc:chgData name="Jean-Noël Saugy" userId="9ef3ca6a-aac5-49dc-8462-0aac4d29ce9b" providerId="ADAL" clId="{7D8B94C0-1E42-4CD2-B97E-E015F756241E}" dt="2022-07-13T07:52:23.417" v="183" actId="478"/>
        <pc:sldMasterMkLst>
          <pc:docMk/>
          <pc:sldMasterMk cId="2990299527" sldId="2147483755"/>
        </pc:sldMasterMkLst>
        <pc:sldLayoutChg chg="delSp mod">
          <pc:chgData name="Jean-Noël Saugy" userId="9ef3ca6a-aac5-49dc-8462-0aac4d29ce9b" providerId="ADAL" clId="{7D8B94C0-1E42-4CD2-B97E-E015F756241E}" dt="2022-07-13T07:52:23.417" v="183" actId="478"/>
          <pc:sldLayoutMkLst>
            <pc:docMk/>
            <pc:sldMasterMk cId="2990299527" sldId="2147483755"/>
            <pc:sldLayoutMk cId="1101326911" sldId="2147483767"/>
          </pc:sldLayoutMkLst>
          <pc:spChg chg="del">
            <ac:chgData name="Jean-Noël Saugy" userId="9ef3ca6a-aac5-49dc-8462-0aac4d29ce9b" providerId="ADAL" clId="{7D8B94C0-1E42-4CD2-B97E-E015F756241E}" dt="2022-07-13T07:52:23.417" v="183" actId="478"/>
            <ac:spMkLst>
              <pc:docMk/>
              <pc:sldMasterMk cId="2990299527" sldId="2147483755"/>
              <pc:sldLayoutMk cId="1101326911" sldId="2147483767"/>
              <ac:spMk id="15" creationId="{00000000-0000-0000-0000-000000000000}"/>
            </ac:spMkLst>
          </pc:spChg>
          <pc:spChg chg="del">
            <ac:chgData name="Jean-Noël Saugy" userId="9ef3ca6a-aac5-49dc-8462-0aac4d29ce9b" providerId="ADAL" clId="{7D8B94C0-1E42-4CD2-B97E-E015F756241E}" dt="2022-07-13T07:46:57.675" v="107" actId="478"/>
            <ac:spMkLst>
              <pc:docMk/>
              <pc:sldMasterMk cId="2990299527" sldId="2147483755"/>
              <pc:sldLayoutMk cId="1101326911" sldId="2147483767"/>
              <ac:spMk id="22" creationId="{00000000-0000-0000-0000-000000000000}"/>
            </ac:spMkLst>
          </pc:spChg>
          <pc:spChg chg="del">
            <ac:chgData name="Jean-Noël Saugy" userId="9ef3ca6a-aac5-49dc-8462-0aac4d29ce9b" providerId="ADAL" clId="{7D8B94C0-1E42-4CD2-B97E-E015F756241E}" dt="2022-07-13T07:46:56.618" v="106" actId="478"/>
            <ac:spMkLst>
              <pc:docMk/>
              <pc:sldMasterMk cId="2990299527" sldId="2147483755"/>
              <pc:sldLayoutMk cId="1101326911" sldId="2147483767"/>
              <ac:spMk id="25" creationId="{00000000-0000-0000-0000-000000000000}"/>
            </ac:spMkLst>
          </pc:spChg>
          <pc:picChg chg="del">
            <ac:chgData name="Jean-Noël Saugy" userId="9ef3ca6a-aac5-49dc-8462-0aac4d29ce9b" providerId="ADAL" clId="{7D8B94C0-1E42-4CD2-B97E-E015F756241E}" dt="2022-07-13T07:52:20.302" v="181" actId="478"/>
            <ac:picMkLst>
              <pc:docMk/>
              <pc:sldMasterMk cId="2990299527" sldId="2147483755"/>
              <pc:sldLayoutMk cId="1101326911" sldId="2147483767"/>
              <ac:picMk id="13" creationId="{00000000-0000-0000-0000-000000000000}"/>
            </ac:picMkLst>
          </pc:picChg>
          <pc:cxnChg chg="del">
            <ac:chgData name="Jean-Noël Saugy" userId="9ef3ca6a-aac5-49dc-8462-0aac4d29ce9b" providerId="ADAL" clId="{7D8B94C0-1E42-4CD2-B97E-E015F756241E}" dt="2022-07-13T07:52:21.412" v="182" actId="478"/>
            <ac:cxnSpMkLst>
              <pc:docMk/>
              <pc:sldMasterMk cId="2990299527" sldId="2147483755"/>
              <pc:sldLayoutMk cId="1101326911" sldId="2147483767"/>
              <ac:cxnSpMk id="17" creationId="{00000000-0000-0000-0000-000000000000}"/>
            </ac:cxnSpMkLst>
          </pc:cxnChg>
        </pc:sldLayoutChg>
      </pc:sldMasterChg>
    </pc:docChg>
  </pc:docChgLst>
  <pc:docChgLst>
    <pc:chgData name="Raoul Albrecht" userId="d132c7b8-2fa6-4e83-b7a6-db32e0aa492e" providerId="ADAL" clId="{07921BF0-DBED-44BD-8D32-715E17C715F2}"/>
    <pc:docChg chg="undo redo custSel addSld delSld modSld sldOrd">
      <pc:chgData name="Raoul Albrecht" userId="d132c7b8-2fa6-4e83-b7a6-db32e0aa492e" providerId="ADAL" clId="{07921BF0-DBED-44BD-8D32-715E17C715F2}" dt="2022-02-15T06:49:59.361" v="4137" actId="20577"/>
      <pc:docMkLst>
        <pc:docMk/>
      </pc:docMkLst>
      <pc:sldChg chg="modSp mod">
        <pc:chgData name="Raoul Albrecht" userId="d132c7b8-2fa6-4e83-b7a6-db32e0aa492e" providerId="ADAL" clId="{07921BF0-DBED-44BD-8D32-715E17C715F2}" dt="2022-02-15T06:34:00.516" v="4136" actId="207"/>
        <pc:sldMkLst>
          <pc:docMk/>
          <pc:sldMk cId="3687489735" sldId="263"/>
        </pc:sldMkLst>
        <pc:spChg chg="mod">
          <ac:chgData name="Raoul Albrecht" userId="d132c7b8-2fa6-4e83-b7a6-db32e0aa492e" providerId="ADAL" clId="{07921BF0-DBED-44BD-8D32-715E17C715F2}" dt="2022-02-07T09:58:17.176" v="254" actId="20577"/>
          <ac:spMkLst>
            <pc:docMk/>
            <pc:sldMk cId="3687489735" sldId="263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9T18:09:51.373" v="889" actId="20577"/>
          <ac:spMkLst>
            <pc:docMk/>
            <pc:sldMk cId="3687489735" sldId="263"/>
            <ac:spMk id="5" creationId="{4F59D1BE-36E4-4AD6-BF8A-6E520C4F79DF}"/>
          </ac:spMkLst>
        </pc:spChg>
        <pc:graphicFrameChg chg="mod modGraphic">
          <ac:chgData name="Raoul Albrecht" userId="d132c7b8-2fa6-4e83-b7a6-db32e0aa492e" providerId="ADAL" clId="{07921BF0-DBED-44BD-8D32-715E17C715F2}" dt="2022-02-15T06:34:00.516" v="4136" actId="20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  <pc:sldChg chg="modSp mod">
        <pc:chgData name="Raoul Albrecht" userId="d132c7b8-2fa6-4e83-b7a6-db32e0aa492e" providerId="ADAL" clId="{07921BF0-DBED-44BD-8D32-715E17C715F2}" dt="2022-02-07T10:01:29.234" v="332" actId="20577"/>
        <pc:sldMkLst>
          <pc:docMk/>
          <pc:sldMk cId="642976154" sldId="300"/>
        </pc:sldMkLst>
        <pc:spChg chg="mod">
          <ac:chgData name="Raoul Albrecht" userId="d132c7b8-2fa6-4e83-b7a6-db32e0aa492e" providerId="ADAL" clId="{07921BF0-DBED-44BD-8D32-715E17C715F2}" dt="2022-02-07T09:57:34.452" v="219" actId="20577"/>
          <ac:spMkLst>
            <pc:docMk/>
            <pc:sldMk cId="642976154" sldId="300"/>
            <ac:spMk id="14" creationId="{8C582B45-888A-420B-A6FF-E85EC843D74E}"/>
          </ac:spMkLst>
        </pc:spChg>
        <pc:spChg chg="mod">
          <ac:chgData name="Raoul Albrecht" userId="d132c7b8-2fa6-4e83-b7a6-db32e0aa492e" providerId="ADAL" clId="{07921BF0-DBED-44BD-8D32-715E17C715F2}" dt="2022-02-07T09:59:16.047" v="280" actId="20577"/>
          <ac:spMkLst>
            <pc:docMk/>
            <pc:sldMk cId="642976154" sldId="300"/>
            <ac:spMk id="16" creationId="{A5E3EC27-90F0-41D6-80EA-FD3DB33AB1BC}"/>
          </ac:spMkLst>
        </pc:spChg>
        <pc:spChg chg="mod">
          <ac:chgData name="Raoul Albrecht" userId="d132c7b8-2fa6-4e83-b7a6-db32e0aa492e" providerId="ADAL" clId="{07921BF0-DBED-44BD-8D32-715E17C715F2}" dt="2022-02-07T10:01:29.234" v="332" actId="20577"/>
          <ac:spMkLst>
            <pc:docMk/>
            <pc:sldMk cId="642976154" sldId="300"/>
            <ac:spMk id="18" creationId="{BE1ADB0C-F03D-4DBC-B31D-20750602BDDE}"/>
          </ac:spMkLst>
        </pc:spChg>
      </pc:sldChg>
      <pc:sldChg chg="del">
        <pc:chgData name="Raoul Albrecht" userId="d132c7b8-2fa6-4e83-b7a6-db32e0aa492e" providerId="ADAL" clId="{07921BF0-DBED-44BD-8D32-715E17C715F2}" dt="2022-02-07T09:58:04.088" v="222" actId="47"/>
        <pc:sldMkLst>
          <pc:docMk/>
          <pc:sldMk cId="2037132227" sldId="309"/>
        </pc:sldMkLst>
      </pc:sldChg>
      <pc:sldChg chg="addSp delSp modSp mod">
        <pc:chgData name="Raoul Albrecht" userId="d132c7b8-2fa6-4e83-b7a6-db32e0aa492e" providerId="ADAL" clId="{07921BF0-DBED-44BD-8D32-715E17C715F2}" dt="2022-02-09T18:10:25.374" v="899" actId="20577"/>
        <pc:sldMkLst>
          <pc:docMk/>
          <pc:sldMk cId="455565569" sldId="314"/>
        </pc:sldMkLst>
        <pc:spChg chg="mod">
          <ac:chgData name="Raoul Albrecht" userId="d132c7b8-2fa6-4e83-b7a6-db32e0aa492e" providerId="ADAL" clId="{07921BF0-DBED-44BD-8D32-715E17C715F2}" dt="2022-02-07T09:58:25.369" v="255"/>
          <ac:spMkLst>
            <pc:docMk/>
            <pc:sldMk cId="455565569" sldId="314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9T18:10:25.374" v="899" actId="20577"/>
          <ac:spMkLst>
            <pc:docMk/>
            <pc:sldMk cId="455565569" sldId="314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07T09:49:34.236" v="78" actId="1076"/>
          <ac:spMkLst>
            <pc:docMk/>
            <pc:sldMk cId="455565569" sldId="314"/>
            <ac:spMk id="6" creationId="{269BA4E0-94CD-4BAA-9249-60D2FC9715D6}"/>
          </ac:spMkLst>
        </pc:spChg>
        <pc:spChg chg="mod">
          <ac:chgData name="Raoul Albrecht" userId="d132c7b8-2fa6-4e83-b7a6-db32e0aa492e" providerId="ADAL" clId="{07921BF0-DBED-44BD-8D32-715E17C715F2}" dt="2022-02-07T09:50:56.137" v="135" actId="20577"/>
          <ac:spMkLst>
            <pc:docMk/>
            <pc:sldMk cId="455565569" sldId="314"/>
            <ac:spMk id="12" creationId="{5D4959C9-6BF9-4677-B53F-A4084E5B8E04}"/>
          </ac:spMkLst>
        </pc:spChg>
        <pc:picChg chg="add del">
          <ac:chgData name="Raoul Albrecht" userId="d132c7b8-2fa6-4e83-b7a6-db32e0aa492e" providerId="ADAL" clId="{07921BF0-DBED-44BD-8D32-715E17C715F2}" dt="2022-02-07T09:49:09.924" v="65" actId="478"/>
          <ac:picMkLst>
            <pc:docMk/>
            <pc:sldMk cId="455565569" sldId="314"/>
            <ac:picMk id="10" creationId="{9899DB0D-0C3E-4DAD-B686-544F0840F0B1}"/>
          </ac:picMkLst>
        </pc:picChg>
      </pc:sldChg>
      <pc:sldChg chg="modSp mod">
        <pc:chgData name="Raoul Albrecht" userId="d132c7b8-2fa6-4e83-b7a6-db32e0aa492e" providerId="ADAL" clId="{07921BF0-DBED-44BD-8D32-715E17C715F2}" dt="2022-02-07T09:59:32.797" v="292" actId="20577"/>
        <pc:sldMkLst>
          <pc:docMk/>
          <pc:sldMk cId="3719876843" sldId="315"/>
        </pc:sldMkLst>
        <pc:spChg chg="mod">
          <ac:chgData name="Raoul Albrecht" userId="d132c7b8-2fa6-4e83-b7a6-db32e0aa492e" providerId="ADAL" clId="{07921BF0-DBED-44BD-8D32-715E17C715F2}" dt="2022-02-07T09:59:32.797" v="292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07921BF0-DBED-44BD-8D32-715E17C715F2}" dt="2022-02-07T09:55:26.340" v="186" actId="47"/>
        <pc:sldMkLst>
          <pc:docMk/>
          <pc:sldMk cId="3960322672" sldId="316"/>
        </pc:sldMkLst>
      </pc:sldChg>
      <pc:sldChg chg="modSp del mod">
        <pc:chgData name="Raoul Albrecht" userId="d132c7b8-2fa6-4e83-b7a6-db32e0aa492e" providerId="ADAL" clId="{07921BF0-DBED-44BD-8D32-715E17C715F2}" dt="2022-02-10T16:47:45.269" v="2605" actId="47"/>
        <pc:sldMkLst>
          <pc:docMk/>
          <pc:sldMk cId="3074536037" sldId="318"/>
        </pc:sldMkLst>
        <pc:spChg chg="mod">
          <ac:chgData name="Raoul Albrecht" userId="d132c7b8-2fa6-4e83-b7a6-db32e0aa492e" providerId="ADAL" clId="{07921BF0-DBED-44BD-8D32-715E17C715F2}" dt="2022-02-07T10:00:02.254" v="304"/>
          <ac:spMkLst>
            <pc:docMk/>
            <pc:sldMk cId="3074536037" sldId="318"/>
            <ac:spMk id="3" creationId="{ADBEAFAB-420F-4F5A-AD00-8599DA3FBD48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7.706" v="2606" actId="47"/>
        <pc:sldMkLst>
          <pc:docMk/>
          <pc:sldMk cId="202137383" sldId="319"/>
        </pc:sldMkLst>
        <pc:spChg chg="mod">
          <ac:chgData name="Raoul Albrecht" userId="d132c7b8-2fa6-4e83-b7a6-db32e0aa492e" providerId="ADAL" clId="{07921BF0-DBED-44BD-8D32-715E17C715F2}" dt="2022-02-07T10:00:05.403" v="305"/>
          <ac:spMkLst>
            <pc:docMk/>
            <pc:sldMk cId="202137383" sldId="319"/>
            <ac:spMk id="3" creationId="{ADBEAFAB-420F-4F5A-AD00-8599DA3FBD48}"/>
          </ac:spMkLst>
        </pc:spChg>
      </pc:sldChg>
      <pc:sldChg chg="del">
        <pc:chgData name="Raoul Albrecht" userId="d132c7b8-2fa6-4e83-b7a6-db32e0aa492e" providerId="ADAL" clId="{07921BF0-DBED-44BD-8D32-715E17C715F2}" dt="2022-02-07T10:00:16.250" v="308" actId="47"/>
        <pc:sldMkLst>
          <pc:docMk/>
          <pc:sldMk cId="245263104" sldId="324"/>
        </pc:sldMkLst>
      </pc:sldChg>
      <pc:sldChg chg="modSp mod ord">
        <pc:chgData name="Raoul Albrecht" userId="d132c7b8-2fa6-4e83-b7a6-db32e0aa492e" providerId="ADAL" clId="{07921BF0-DBED-44BD-8D32-715E17C715F2}" dt="2022-02-07T09:58:07.422" v="223" actId="20577"/>
        <pc:sldMkLst>
          <pc:docMk/>
          <pc:sldMk cId="3974809507" sldId="333"/>
        </pc:sldMkLst>
        <pc:spChg chg="mod">
          <ac:chgData name="Raoul Albrecht" userId="d132c7b8-2fa6-4e83-b7a6-db32e0aa492e" providerId="ADAL" clId="{07921BF0-DBED-44BD-8D32-715E17C715F2}" dt="2022-02-07T09:58:07.422" v="223" actId="20577"/>
          <ac:spMkLst>
            <pc:docMk/>
            <pc:sldMk cId="3974809507" sldId="333"/>
            <ac:spMk id="3" creationId="{5AC863AE-8EA2-4A6F-BF56-0D772515D7F4}"/>
          </ac:spMkLst>
        </pc:spChg>
      </pc:sldChg>
      <pc:sldChg chg="modSp mod ord">
        <pc:chgData name="Raoul Albrecht" userId="d132c7b8-2fa6-4e83-b7a6-db32e0aa492e" providerId="ADAL" clId="{07921BF0-DBED-44BD-8D32-715E17C715F2}" dt="2022-02-07T09:58:55.102" v="262" actId="20577"/>
        <pc:sldMkLst>
          <pc:docMk/>
          <pc:sldMk cId="2354043748" sldId="335"/>
        </pc:sldMkLst>
        <pc:spChg chg="mod">
          <ac:chgData name="Raoul Albrecht" userId="d132c7b8-2fa6-4e83-b7a6-db32e0aa492e" providerId="ADAL" clId="{07921BF0-DBED-44BD-8D32-715E17C715F2}" dt="2022-02-07T09:58:55.102" v="262" actId="20577"/>
          <ac:spMkLst>
            <pc:docMk/>
            <pc:sldMk cId="2354043748" sldId="335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48.203" v="260" actId="20577"/>
        <pc:sldMkLst>
          <pc:docMk/>
          <pc:sldMk cId="1659658996" sldId="337"/>
        </pc:sldMkLst>
        <pc:spChg chg="mod">
          <ac:chgData name="Raoul Albrecht" userId="d132c7b8-2fa6-4e83-b7a6-db32e0aa492e" providerId="ADAL" clId="{07921BF0-DBED-44BD-8D32-715E17C715F2}" dt="2022-02-07T09:58:48.203" v="260" actId="20577"/>
          <ac:spMkLst>
            <pc:docMk/>
            <pc:sldMk cId="1659658996" sldId="337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37.258" v="257" actId="20577"/>
        <pc:sldMkLst>
          <pc:docMk/>
          <pc:sldMk cId="1389474202" sldId="346"/>
        </pc:sldMkLst>
        <pc:spChg chg="mod">
          <ac:chgData name="Raoul Albrecht" userId="d132c7b8-2fa6-4e83-b7a6-db32e0aa492e" providerId="ADAL" clId="{07921BF0-DBED-44BD-8D32-715E17C715F2}" dt="2022-02-07T09:58:37.258" v="257" actId="20577"/>
          <ac:spMkLst>
            <pc:docMk/>
            <pc:sldMk cId="1389474202" sldId="346"/>
            <ac:spMk id="2" creationId="{6F3824A2-847A-4D5E-9FAD-A879F92456FE}"/>
          </ac:spMkLst>
        </pc:spChg>
      </pc:sldChg>
      <pc:sldChg chg="delSp modSp mod">
        <pc:chgData name="Raoul Albrecht" userId="d132c7b8-2fa6-4e83-b7a6-db32e0aa492e" providerId="ADAL" clId="{07921BF0-DBED-44BD-8D32-715E17C715F2}" dt="2022-02-10T16:02:57.406" v="1020" actId="478"/>
        <pc:sldMkLst>
          <pc:docMk/>
          <pc:sldMk cId="594421033" sldId="349"/>
        </pc:sldMkLst>
        <pc:spChg chg="mod">
          <ac:chgData name="Raoul Albrecht" userId="d132c7b8-2fa6-4e83-b7a6-db32e0aa492e" providerId="ADAL" clId="{07921BF0-DBED-44BD-8D32-715E17C715F2}" dt="2022-02-07T09:59:49.191" v="302" actId="20577"/>
          <ac:spMkLst>
            <pc:docMk/>
            <pc:sldMk cId="594421033" sldId="349"/>
            <ac:spMk id="3" creationId="{ADBEAFAB-420F-4F5A-AD00-8599DA3FBD48}"/>
          </ac:spMkLst>
        </pc:spChg>
        <pc:grpChg chg="del">
          <ac:chgData name="Raoul Albrecht" userId="d132c7b8-2fa6-4e83-b7a6-db32e0aa492e" providerId="ADAL" clId="{07921BF0-DBED-44BD-8D32-715E17C715F2}" dt="2022-02-10T16:02:57.406" v="1020" actId="478"/>
          <ac:grpSpMkLst>
            <pc:docMk/>
            <pc:sldMk cId="594421033" sldId="349"/>
            <ac:grpSpMk id="6" creationId="{F44888D3-699E-4344-B515-738E29E46255}"/>
          </ac:grpSpMkLst>
        </pc:grpChg>
      </pc:sldChg>
      <pc:sldChg chg="modSp del mod">
        <pc:chgData name="Raoul Albrecht" userId="d132c7b8-2fa6-4e83-b7a6-db32e0aa492e" providerId="ADAL" clId="{07921BF0-DBED-44BD-8D32-715E17C715F2}" dt="2022-02-10T16:47:50.886" v="2608" actId="47"/>
        <pc:sldMkLst>
          <pc:docMk/>
          <pc:sldMk cId="2116040744" sldId="350"/>
        </pc:sldMkLst>
        <pc:spChg chg="mod">
          <ac:chgData name="Raoul Albrecht" userId="d132c7b8-2fa6-4e83-b7a6-db32e0aa492e" providerId="ADAL" clId="{07921BF0-DBED-44BD-8D32-715E17C715F2}" dt="2022-02-07T10:00:12.353" v="307"/>
          <ac:spMkLst>
            <pc:docMk/>
            <pc:sldMk cId="2116040744" sldId="350"/>
            <ac:spMk id="3" creationId="{ADBEAFAB-420F-4F5A-AD00-8599DA3FBD48}"/>
          </ac:spMkLst>
        </pc:spChg>
      </pc:sldChg>
      <pc:sldChg chg="del">
        <pc:chgData name="Raoul Albrecht" userId="d132c7b8-2fa6-4e83-b7a6-db32e0aa492e" providerId="ADAL" clId="{07921BF0-DBED-44BD-8D32-715E17C715F2}" dt="2022-02-07T10:00:31.591" v="310" actId="47"/>
        <pc:sldMkLst>
          <pc:docMk/>
          <pc:sldMk cId="1934462381" sldId="356"/>
        </pc:sldMkLst>
      </pc:sldChg>
      <pc:sldChg chg="del">
        <pc:chgData name="Raoul Albrecht" userId="d132c7b8-2fa6-4e83-b7a6-db32e0aa492e" providerId="ADAL" clId="{07921BF0-DBED-44BD-8D32-715E17C715F2}" dt="2022-02-07T10:00:20.850" v="309" actId="47"/>
        <pc:sldMkLst>
          <pc:docMk/>
          <pc:sldMk cId="2208368193" sldId="357"/>
        </pc:sldMkLst>
      </pc:sldChg>
      <pc:sldChg chg="modSp mod ord">
        <pc:chgData name="Raoul Albrecht" userId="d132c7b8-2fa6-4e83-b7a6-db32e0aa492e" providerId="ADAL" clId="{07921BF0-DBED-44BD-8D32-715E17C715F2}" dt="2022-02-07T09:58:44.423" v="259" actId="20577"/>
        <pc:sldMkLst>
          <pc:docMk/>
          <pc:sldMk cId="594134389" sldId="359"/>
        </pc:sldMkLst>
        <pc:spChg chg="mod">
          <ac:chgData name="Raoul Albrecht" userId="d132c7b8-2fa6-4e83-b7a6-db32e0aa492e" providerId="ADAL" clId="{07921BF0-DBED-44BD-8D32-715E17C715F2}" dt="2022-02-07T09:58:44.423" v="259" actId="20577"/>
          <ac:spMkLst>
            <pc:docMk/>
            <pc:sldMk cId="594134389" sldId="359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51.231" v="261" actId="20577"/>
        <pc:sldMkLst>
          <pc:docMk/>
          <pc:sldMk cId="3570621662" sldId="360"/>
        </pc:sldMkLst>
        <pc:spChg chg="mod">
          <ac:chgData name="Raoul Albrecht" userId="d132c7b8-2fa6-4e83-b7a6-db32e0aa492e" providerId="ADAL" clId="{07921BF0-DBED-44BD-8D32-715E17C715F2}" dt="2022-02-07T09:58:51.231" v="261" actId="20577"/>
          <ac:spMkLst>
            <pc:docMk/>
            <pc:sldMk cId="3570621662" sldId="360"/>
            <ac:spMk id="2" creationId="{6F3824A2-847A-4D5E-9FAD-A879F92456FE}"/>
          </ac:spMkLst>
        </pc:spChg>
      </pc:sldChg>
      <pc:sldChg chg="modSp mod ord">
        <pc:chgData name="Raoul Albrecht" userId="d132c7b8-2fa6-4e83-b7a6-db32e0aa492e" providerId="ADAL" clId="{07921BF0-DBED-44BD-8D32-715E17C715F2}" dt="2022-02-07T09:58:41.407" v="258" actId="20577"/>
        <pc:sldMkLst>
          <pc:docMk/>
          <pc:sldMk cId="3404454485" sldId="362"/>
        </pc:sldMkLst>
        <pc:spChg chg="mod">
          <ac:chgData name="Raoul Albrecht" userId="d132c7b8-2fa6-4e83-b7a6-db32e0aa492e" providerId="ADAL" clId="{07921BF0-DBED-44BD-8D32-715E17C715F2}" dt="2022-02-07T09:58:41.407" v="258" actId="20577"/>
          <ac:spMkLst>
            <pc:docMk/>
            <pc:sldMk cId="3404454485" sldId="362"/>
            <ac:spMk id="2" creationId="{6F3824A2-847A-4D5E-9FAD-A879F92456FE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9.307" v="2607" actId="47"/>
        <pc:sldMkLst>
          <pc:docMk/>
          <pc:sldMk cId="2049193908" sldId="363"/>
        </pc:sldMkLst>
        <pc:spChg chg="mod">
          <ac:chgData name="Raoul Albrecht" userId="d132c7b8-2fa6-4e83-b7a6-db32e0aa492e" providerId="ADAL" clId="{07921BF0-DBED-44BD-8D32-715E17C715F2}" dt="2022-02-07T10:00:08.876" v="306"/>
          <ac:spMkLst>
            <pc:docMk/>
            <pc:sldMk cId="2049193908" sldId="363"/>
            <ac:spMk id="3" creationId="{ADBEAFAB-420F-4F5A-AD00-8599DA3FBD48}"/>
          </ac:spMkLst>
        </pc:spChg>
      </pc:sldChg>
      <pc:sldChg chg="modSp mod ord">
        <pc:chgData name="Raoul Albrecht" userId="d132c7b8-2fa6-4e83-b7a6-db32e0aa492e" providerId="ADAL" clId="{07921BF0-DBED-44BD-8D32-715E17C715F2}" dt="2022-02-07T09:58:30.700" v="256" actId="20577"/>
        <pc:sldMkLst>
          <pc:docMk/>
          <pc:sldMk cId="3632856014" sldId="365"/>
        </pc:sldMkLst>
        <pc:spChg chg="mod">
          <ac:chgData name="Raoul Albrecht" userId="d132c7b8-2fa6-4e83-b7a6-db32e0aa492e" providerId="ADAL" clId="{07921BF0-DBED-44BD-8D32-715E17C715F2}" dt="2022-02-07T09:58:30.700" v="256" actId="20577"/>
          <ac:spMkLst>
            <pc:docMk/>
            <pc:sldMk cId="3632856014" sldId="365"/>
            <ac:spMk id="8" creationId="{0A3D2693-3BA8-4956-88E5-26D071757297}"/>
          </ac:spMkLst>
        </pc:spChg>
      </pc:sldChg>
      <pc:sldChg chg="modSp del mod">
        <pc:chgData name="Raoul Albrecht" userId="d132c7b8-2fa6-4e83-b7a6-db32e0aa492e" providerId="ADAL" clId="{07921BF0-DBED-44BD-8D32-715E17C715F2}" dt="2022-02-10T16:47:44.337" v="2604" actId="47"/>
        <pc:sldMkLst>
          <pc:docMk/>
          <pc:sldMk cId="1640726657" sldId="366"/>
        </pc:sldMkLst>
        <pc:spChg chg="mod">
          <ac:chgData name="Raoul Albrecht" userId="d132c7b8-2fa6-4e83-b7a6-db32e0aa492e" providerId="ADAL" clId="{07921BF0-DBED-44BD-8D32-715E17C715F2}" dt="2022-02-07T09:59:59.155" v="303"/>
          <ac:spMkLst>
            <pc:docMk/>
            <pc:sldMk cId="1640726657" sldId="366"/>
            <ac:spMk id="3" creationId="{ADBEAFAB-420F-4F5A-AD00-8599DA3FBD48}"/>
          </ac:spMkLst>
        </pc:spChg>
      </pc:sldChg>
      <pc:sldChg chg="modSp add mod">
        <pc:chgData name="Raoul Albrecht" userId="d132c7b8-2fa6-4e83-b7a6-db32e0aa492e" providerId="ADAL" clId="{07921BF0-DBED-44BD-8D32-715E17C715F2}" dt="2022-02-07T15:36:43.874" v="351" actId="20577"/>
        <pc:sldMkLst>
          <pc:docMk/>
          <pc:sldMk cId="2076288551" sldId="367"/>
        </pc:sldMkLst>
        <pc:spChg chg="mod">
          <ac:chgData name="Raoul Albrecht" userId="d132c7b8-2fa6-4e83-b7a6-db32e0aa492e" providerId="ADAL" clId="{07921BF0-DBED-44BD-8D32-715E17C715F2}" dt="2022-02-07T15:36:43.874" v="351" actId="20577"/>
          <ac:spMkLst>
            <pc:docMk/>
            <pc:sldMk cId="2076288551" sldId="367"/>
            <ac:spMk id="3" creationId="{5AC863AE-8EA2-4A6F-BF56-0D772515D7F4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1T05:57:39.244" v="2850" actId="1037"/>
        <pc:sldMkLst>
          <pc:docMk/>
          <pc:sldMk cId="1873270794" sldId="368"/>
        </pc:sldMkLst>
        <pc:spChg chg="mod">
          <ac:chgData name="Raoul Albrecht" userId="d132c7b8-2fa6-4e83-b7a6-db32e0aa492e" providerId="ADAL" clId="{07921BF0-DBED-44BD-8D32-715E17C715F2}" dt="2022-02-07T15:36:57.697" v="353" actId="20577"/>
          <ac:spMkLst>
            <pc:docMk/>
            <pc:sldMk cId="1873270794" sldId="368"/>
            <ac:spMk id="2" creationId="{6F3824A2-847A-4D5E-9FAD-A879F92456FE}"/>
          </ac:spMkLst>
        </pc:spChg>
        <pc:spChg chg="mod">
          <ac:chgData name="Raoul Albrecht" userId="d132c7b8-2fa6-4e83-b7a6-db32e0aa492e" providerId="ADAL" clId="{07921BF0-DBED-44BD-8D32-715E17C715F2}" dt="2022-02-07T15:37:19.826" v="373" actId="20577"/>
          <ac:spMkLst>
            <pc:docMk/>
            <pc:sldMk cId="1873270794" sldId="368"/>
            <ac:spMk id="3" creationId="{ADBEAFAB-420F-4F5A-AD00-8599DA3FBD48}"/>
          </ac:spMkLst>
        </pc:spChg>
        <pc:spChg chg="mod">
          <ac:chgData name="Raoul Albrecht" userId="d132c7b8-2fa6-4e83-b7a6-db32e0aa492e" providerId="ADAL" clId="{07921BF0-DBED-44BD-8D32-715E17C715F2}" dt="2022-02-07T15:50:13.759" v="492" actId="20577"/>
          <ac:spMkLst>
            <pc:docMk/>
            <pc:sldMk cId="1873270794" sldId="368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07T15:36:52.277" v="352" actId="478"/>
          <ac:spMkLst>
            <pc:docMk/>
            <pc:sldMk cId="1873270794" sldId="368"/>
            <ac:spMk id="11" creationId="{F9D763F7-6BDB-4013-A0DE-50415733FDB6}"/>
          </ac:spMkLst>
        </pc:spChg>
        <pc:graphicFrameChg chg="add del mod">
          <ac:chgData name="Raoul Albrecht" userId="d132c7b8-2fa6-4e83-b7a6-db32e0aa492e" providerId="ADAL" clId="{07921BF0-DBED-44BD-8D32-715E17C715F2}" dt="2022-02-09T17:45:21.681" v="525"/>
          <ac:graphicFrameMkLst>
            <pc:docMk/>
            <pc:sldMk cId="1873270794" sldId="368"/>
            <ac:graphicFrameMk id="8" creationId="{D4D0ACA0-D51E-430C-BCD1-449107F41F63}"/>
          </ac:graphicFrameMkLst>
        </pc:graphicFrameChg>
        <pc:picChg chg="add del mod">
          <ac:chgData name="Raoul Albrecht" userId="d132c7b8-2fa6-4e83-b7a6-db32e0aa492e" providerId="ADAL" clId="{07921BF0-DBED-44BD-8D32-715E17C715F2}" dt="2022-02-09T17:45:15.760" v="523" actId="478"/>
          <ac:picMkLst>
            <pc:docMk/>
            <pc:sldMk cId="1873270794" sldId="368"/>
            <ac:picMk id="6" creationId="{48828598-09D4-4C4B-9FBA-89F07DE595A9}"/>
          </ac:picMkLst>
        </pc:picChg>
        <pc:picChg chg="add del mod">
          <ac:chgData name="Raoul Albrecht" userId="d132c7b8-2fa6-4e83-b7a6-db32e0aa492e" providerId="ADAL" clId="{07921BF0-DBED-44BD-8D32-715E17C715F2}" dt="2022-02-11T05:57:21.681" v="2813" actId="478"/>
          <ac:picMkLst>
            <pc:docMk/>
            <pc:sldMk cId="1873270794" sldId="368"/>
            <ac:picMk id="6" creationId="{B8A83CC3-1C76-4CC6-B9CE-10366A8BCB0A}"/>
          </ac:picMkLst>
        </pc:picChg>
        <pc:picChg chg="add mod">
          <ac:chgData name="Raoul Albrecht" userId="d132c7b8-2fa6-4e83-b7a6-db32e0aa492e" providerId="ADAL" clId="{07921BF0-DBED-44BD-8D32-715E17C715F2}" dt="2022-02-11T05:57:39.244" v="2850" actId="1037"/>
          <ac:picMkLst>
            <pc:docMk/>
            <pc:sldMk cId="1873270794" sldId="368"/>
            <ac:picMk id="8" creationId="{07BB6284-A3F0-4545-ACFB-0B82CAB711EA}"/>
          </ac:picMkLst>
        </pc:picChg>
        <pc:picChg chg="add del">
          <ac:chgData name="Raoul Albrecht" userId="d132c7b8-2fa6-4e83-b7a6-db32e0aa492e" providerId="ADAL" clId="{07921BF0-DBED-44BD-8D32-715E17C715F2}" dt="2022-02-09T17:45:29.661" v="527" actId="478"/>
          <ac:picMkLst>
            <pc:docMk/>
            <pc:sldMk cId="1873270794" sldId="368"/>
            <ac:picMk id="9" creationId="{71FC5D9C-36AD-49F0-A154-CA3F98F54234}"/>
          </ac:picMkLst>
        </pc:picChg>
        <pc:picChg chg="add del mod">
          <ac:chgData name="Raoul Albrecht" userId="d132c7b8-2fa6-4e83-b7a6-db32e0aa492e" providerId="ADAL" clId="{07921BF0-DBED-44BD-8D32-715E17C715F2}" dt="2022-02-09T17:50:42.539" v="618" actId="478"/>
          <ac:picMkLst>
            <pc:docMk/>
            <pc:sldMk cId="1873270794" sldId="368"/>
            <ac:picMk id="10" creationId="{E9630E5A-0B96-4F7F-817C-35618FB2A7F4}"/>
          </ac:picMkLst>
        </pc:picChg>
        <pc:picChg chg="add del mod">
          <ac:chgData name="Raoul Albrecht" userId="d132c7b8-2fa6-4e83-b7a6-db32e0aa492e" providerId="ADAL" clId="{07921BF0-DBED-44BD-8D32-715E17C715F2}" dt="2022-02-09T18:05:16.505" v="855" actId="478"/>
          <ac:picMkLst>
            <pc:docMk/>
            <pc:sldMk cId="1873270794" sldId="368"/>
            <ac:picMk id="11" creationId="{DE72D4EA-0580-48A0-8D57-16765D00FFE2}"/>
          </ac:picMkLst>
        </pc:picChg>
        <pc:picChg chg="add del mod">
          <ac:chgData name="Raoul Albrecht" userId="d132c7b8-2fa6-4e83-b7a6-db32e0aa492e" providerId="ADAL" clId="{07921BF0-DBED-44BD-8D32-715E17C715F2}" dt="2022-02-10T15:59:31.184" v="901" actId="478"/>
          <ac:picMkLst>
            <pc:docMk/>
            <pc:sldMk cId="1873270794" sldId="368"/>
            <ac:picMk id="12" creationId="{9366358F-197B-4930-8C57-21FBD895C418}"/>
          </ac:picMkLst>
        </pc:picChg>
      </pc:sldChg>
      <pc:sldChg chg="addSp delSp modSp add mod delAnim modAnim">
        <pc:chgData name="Raoul Albrecht" userId="d132c7b8-2fa6-4e83-b7a6-db32e0aa492e" providerId="ADAL" clId="{07921BF0-DBED-44BD-8D32-715E17C715F2}" dt="2022-02-15T06:09:10.766" v="3852" actId="478"/>
        <pc:sldMkLst>
          <pc:docMk/>
          <pc:sldMk cId="1531842178" sldId="369"/>
        </pc:sldMkLst>
        <pc:spChg chg="del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4" creationId="{62DC1308-115A-4EA4-8E11-9FA682470ADD}"/>
          </ac:spMkLst>
        </pc:spChg>
        <pc:spChg chg="mod">
          <ac:chgData name="Raoul Albrecht" userId="d132c7b8-2fa6-4e83-b7a6-db32e0aa492e" providerId="ADAL" clId="{07921BF0-DBED-44BD-8D32-715E17C715F2}" dt="2022-02-07T15:50:04.511" v="490" actId="20577"/>
          <ac:spMkLst>
            <pc:docMk/>
            <pc:sldMk cId="1531842178" sldId="369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1T05:51:21.230" v="2812" actId="20577"/>
          <ac:spMkLst>
            <pc:docMk/>
            <pc:sldMk cId="1531842178" sldId="369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07:34.883" v="3076" actId="478"/>
          <ac:spMkLst>
            <pc:docMk/>
            <pc:sldMk cId="1531842178" sldId="369"/>
            <ac:spMk id="9" creationId="{86359B4A-5E2B-44D5-AA9F-F45F71216676}"/>
          </ac:spMkLst>
        </pc:spChg>
        <pc:spChg chg="add del mod">
          <ac:chgData name="Raoul Albrecht" userId="d132c7b8-2fa6-4e83-b7a6-db32e0aa492e" providerId="ADAL" clId="{07921BF0-DBED-44BD-8D32-715E17C715F2}" dt="2022-02-11T06:07:34.883" v="3076" actId="478"/>
          <ac:spMkLst>
            <pc:docMk/>
            <pc:sldMk cId="1531842178" sldId="369"/>
            <ac:spMk id="10" creationId="{03D0C882-ADEB-4CD9-A1A5-5C6434CC4C0B}"/>
          </ac:spMkLst>
        </pc:spChg>
        <pc:spChg chg="mod">
          <ac:chgData name="Raoul Albrecht" userId="d132c7b8-2fa6-4e83-b7a6-db32e0aa492e" providerId="ADAL" clId="{07921BF0-DBED-44BD-8D32-715E17C715F2}" dt="2022-02-15T06:08:41.618" v="3846" actId="404"/>
          <ac:spMkLst>
            <pc:docMk/>
            <pc:sldMk cId="1531842178" sldId="369"/>
            <ac:spMk id="10" creationId="{F5A30367-868E-4D9F-A87F-5EE5ED1E7F27}"/>
          </ac:spMkLst>
        </pc:spChg>
        <pc:spChg chg="add del mod">
          <ac:chgData name="Raoul Albrecht" userId="d132c7b8-2fa6-4e83-b7a6-db32e0aa492e" providerId="ADAL" clId="{07921BF0-DBED-44BD-8D32-715E17C715F2}" dt="2022-02-11T06:07:21.563" v="3073" actId="478"/>
          <ac:spMkLst>
            <pc:docMk/>
            <pc:sldMk cId="1531842178" sldId="369"/>
            <ac:spMk id="11" creationId="{20B0EED5-25D2-4C4F-91DF-A9149C0E2800}"/>
          </ac:spMkLst>
        </pc:spChg>
        <pc:spChg chg="add del mod">
          <ac:chgData name="Raoul Albrecht" userId="d132c7b8-2fa6-4e83-b7a6-db32e0aa492e" providerId="ADAL" clId="{07921BF0-DBED-44BD-8D32-715E17C715F2}" dt="2022-02-15T06:09:10.766" v="3852" actId="478"/>
          <ac:spMkLst>
            <pc:docMk/>
            <pc:sldMk cId="1531842178" sldId="369"/>
            <ac:spMk id="11" creationId="{7D95B790-2CBD-4B54-A065-901C4709ECCF}"/>
          </ac:spMkLst>
        </pc:spChg>
        <pc:spChg chg="add del mod">
          <ac:chgData name="Raoul Albrecht" userId="d132c7b8-2fa6-4e83-b7a6-db32e0aa492e" providerId="ADAL" clId="{07921BF0-DBED-44BD-8D32-715E17C715F2}" dt="2022-02-11T06:07:21.563" v="3073" actId="478"/>
          <ac:spMkLst>
            <pc:docMk/>
            <pc:sldMk cId="1531842178" sldId="369"/>
            <ac:spMk id="12" creationId="{5D4B7195-C3B8-47B9-BA84-B6A6D267570E}"/>
          </ac:spMkLst>
        </pc:spChg>
        <pc:spChg chg="add del mod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13" creationId="{C2DC6EF1-A56F-4174-ACE9-8B177334E031}"/>
          </ac:spMkLst>
        </pc:spChg>
        <pc:spChg chg="add del mod">
          <ac:chgData name="Raoul Albrecht" userId="d132c7b8-2fa6-4e83-b7a6-db32e0aa492e" providerId="ADAL" clId="{07921BF0-DBED-44BD-8D32-715E17C715F2}" dt="2022-02-11T06:02:09.377" v="3000" actId="478"/>
          <ac:spMkLst>
            <pc:docMk/>
            <pc:sldMk cId="1531842178" sldId="369"/>
            <ac:spMk id="14" creationId="{4022A22F-E091-4602-BDD9-378213C4EEBD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16" creationId="{97FDDB40-C41E-4D88-98B4-41B5699CB71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0" creationId="{7BB83B2B-205C-4E77-85EC-A89922BC6433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1" creationId="{223DB1A8-804B-422C-A695-2393A8AABF35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2" creationId="{EF961DFA-192E-4837-8807-08B1AE3BD843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3" creationId="{E6B5A3F2-21C9-486C-A5F0-4B284BA8906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8" creationId="{86E69F6C-85AE-4202-8464-C6B4083958F8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29" creationId="{088F5129-B581-44E1-8102-F873A85C81A1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0" creationId="{2E197F66-20FE-4FA2-AD3A-62669032756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1" creationId="{BA5E1C72-C43E-4C99-AAC1-E82304AC4D9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3" creationId="{484266D3-1C29-4410-9D6E-A731C39890A4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4" creationId="{2703408E-F462-4F11-BC35-B8D6AC1FDFA9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5" creationId="{EE883D50-E14C-40F5-887B-A0C9BBBA3691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6" creationId="{D950F284-397D-4E79-8FFE-4DE8995DD60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37" creationId="{7FCE1AEC-3296-4561-B4F9-07BE7A2585D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0" creationId="{6172105B-4950-4991-939D-D37DF898305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1" creationId="{98266015-2F16-41BE-A2D8-2C8CEFDCBA3C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2" creationId="{C7960779-DF3A-45F8-A4AF-25A7FABE9232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3" creationId="{1563A0BE-5EDB-4DE0-BC76-1E8BB84326B0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4" creationId="{53E81AB5-746F-46DE-A403-A4BE07A4C816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6" creationId="{E61B26C0-1608-46E9-BB70-A45FE54545AD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7" creationId="{7F1C9F6E-D1A3-4F2A-ACC1-528EF316783A}"/>
          </ac:spMkLst>
        </pc:spChg>
        <pc:spChg chg="add del mod">
          <ac:chgData name="Raoul Albrecht" userId="d132c7b8-2fa6-4e83-b7a6-db32e0aa492e" providerId="ADAL" clId="{07921BF0-DBED-44BD-8D32-715E17C715F2}" dt="2022-02-11T06:04:46.471" v="3062"/>
          <ac:spMkLst>
            <pc:docMk/>
            <pc:sldMk cId="1531842178" sldId="369"/>
            <ac:spMk id="48" creationId="{C563BDAA-B8BF-422F-BBD4-E0F62CABEA2B}"/>
          </ac:spMkLst>
        </pc:spChg>
        <pc:spChg chg="add mod">
          <ac:chgData name="Raoul Albrecht" userId="d132c7b8-2fa6-4e83-b7a6-db32e0aa492e" providerId="ADAL" clId="{07921BF0-DBED-44BD-8D32-715E17C715F2}" dt="2022-02-11T06:09:46.733" v="3119" actId="20577"/>
          <ac:spMkLst>
            <pc:docMk/>
            <pc:sldMk cId="1531842178" sldId="369"/>
            <ac:spMk id="49" creationId="{59A5E9A8-4AC4-4EC5-9443-B59E12A9427A}"/>
          </ac:spMkLst>
        </pc:spChg>
        <pc:picChg chg="add mod">
          <ac:chgData name="Raoul Albrecht" userId="d132c7b8-2fa6-4e83-b7a6-db32e0aa492e" providerId="ADAL" clId="{07921BF0-DBED-44BD-8D32-715E17C715F2}" dt="2022-02-11T06:10:47.212" v="3126" actId="1076"/>
          <ac:picMkLst>
            <pc:docMk/>
            <pc:sldMk cId="1531842178" sldId="369"/>
            <ac:picMk id="6" creationId="{26890539-ADDC-425E-AF7D-6D5BB1CE42F3}"/>
          </ac:picMkLst>
        </pc:picChg>
        <pc:picChg chg="add del mod">
          <ac:chgData name="Raoul Albrecht" userId="d132c7b8-2fa6-4e83-b7a6-db32e0aa492e" providerId="ADAL" clId="{07921BF0-DBED-44BD-8D32-715E17C715F2}" dt="2022-02-11T06:03:44.760" v="3058" actId="478"/>
          <ac:picMkLst>
            <pc:docMk/>
            <pc:sldMk cId="1531842178" sldId="369"/>
            <ac:picMk id="15" creationId="{031DF038-BEA8-4147-A081-8CC540F70CBC}"/>
          </ac:picMkLst>
        </pc:picChg>
        <pc:picChg chg="add del mod">
          <ac:chgData name="Raoul Albrecht" userId="d132c7b8-2fa6-4e83-b7a6-db32e0aa492e" providerId="ADAL" clId="{07921BF0-DBED-44BD-8D32-715E17C715F2}" dt="2022-02-11T06:11:29.177" v="3141" actId="478"/>
          <ac:picMkLst>
            <pc:docMk/>
            <pc:sldMk cId="1531842178" sldId="369"/>
            <ac:picMk id="50" creationId="{7D11FA6B-474D-43DD-B842-56542BBDA4EA}"/>
          </ac:picMkLst>
        </pc:picChg>
        <pc:picChg chg="add mod">
          <ac:chgData name="Raoul Albrecht" userId="d132c7b8-2fa6-4e83-b7a6-db32e0aa492e" providerId="ADAL" clId="{07921BF0-DBED-44BD-8D32-715E17C715F2}" dt="2022-02-11T06:12:17.592" v="3145" actId="14100"/>
          <ac:picMkLst>
            <pc:docMk/>
            <pc:sldMk cId="1531842178" sldId="369"/>
            <ac:picMk id="51" creationId="{9DBE9473-7636-4657-AE25-3FE285A9634E}"/>
          </ac:picMkLst>
        </pc:pic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7" creationId="{A85DE76C-805D-460B-9879-589C313D7CB8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8" creationId="{C353D423-0320-461C-AF4D-7A82CFF1957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19" creationId="{0B14F805-B549-42B6-9E1E-D01316402036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4" creationId="{8EB3224E-FD2C-4331-ABD0-BB8CF1FB83C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5" creationId="{F6F1AECF-148F-41B0-A02B-AB6A9B03CD85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6" creationId="{D2F1CC6D-4B6D-4506-9E55-79D0B31BC6CB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27" creationId="{4253CF3F-6749-478B-AB0A-398A5E083650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2" creationId="{79745998-0AFB-47CF-8010-336FE14194B6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8" creationId="{D570633F-94FB-4DB7-AAE8-0475414B2184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39" creationId="{A8A7803F-3181-4FAC-BA47-49F2592AF61F}"/>
          </ac:cxnSpMkLst>
        </pc:cxnChg>
        <pc:cxnChg chg="add del mod">
          <ac:chgData name="Raoul Albrecht" userId="d132c7b8-2fa6-4e83-b7a6-db32e0aa492e" providerId="ADAL" clId="{07921BF0-DBED-44BD-8D32-715E17C715F2}" dt="2022-02-11T06:04:46.471" v="3062"/>
          <ac:cxnSpMkLst>
            <pc:docMk/>
            <pc:sldMk cId="1531842178" sldId="369"/>
            <ac:cxnSpMk id="45" creationId="{E612786A-D4FB-4D4B-B32F-9CF1885B8F51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5:58:21.583" v="2882" actId="1038"/>
        <pc:sldMkLst>
          <pc:docMk/>
          <pc:sldMk cId="1891375792" sldId="370"/>
        </pc:sldMkLst>
        <pc:spChg chg="mod">
          <ac:chgData name="Raoul Albrecht" userId="d132c7b8-2fa6-4e83-b7a6-db32e0aa492e" providerId="ADAL" clId="{07921BF0-DBED-44BD-8D32-715E17C715F2}" dt="2022-02-07T15:50:41.643" v="520" actId="20577"/>
          <ac:spMkLst>
            <pc:docMk/>
            <pc:sldMk cId="1891375792" sldId="370"/>
            <ac:spMk id="5" creationId="{4F59D1BE-36E4-4AD6-BF8A-6E520C4F79DF}"/>
          </ac:spMkLst>
        </pc:spChg>
        <pc:graphicFrameChg chg="add del mod">
          <ac:chgData name="Raoul Albrecht" userId="d132c7b8-2fa6-4e83-b7a6-db32e0aa492e" providerId="ADAL" clId="{07921BF0-DBED-44BD-8D32-715E17C715F2}" dt="2022-02-11T05:58:15.155" v="2855"/>
          <ac:graphicFrameMkLst>
            <pc:docMk/>
            <pc:sldMk cId="1891375792" sldId="370"/>
            <ac:graphicFrameMk id="8" creationId="{5ECF18F8-427A-47ED-9D3E-6F98B88755A7}"/>
          </ac:graphicFrameMkLst>
        </pc:graphicFrameChg>
        <pc:picChg chg="del">
          <ac:chgData name="Raoul Albrecht" userId="d132c7b8-2fa6-4e83-b7a6-db32e0aa492e" providerId="ADAL" clId="{07921BF0-DBED-44BD-8D32-715E17C715F2}" dt="2022-02-07T15:50:56.618" v="521" actId="478"/>
          <ac:picMkLst>
            <pc:docMk/>
            <pc:sldMk cId="1891375792" sldId="370"/>
            <ac:picMk id="6" creationId="{48828598-09D4-4C4B-9FBA-89F07DE595A9}"/>
          </ac:picMkLst>
        </pc:picChg>
        <pc:picChg chg="add del mod">
          <ac:chgData name="Raoul Albrecht" userId="d132c7b8-2fa6-4e83-b7a6-db32e0aa492e" providerId="ADAL" clId="{07921BF0-DBED-44BD-8D32-715E17C715F2}" dt="2022-02-11T05:57:52.729" v="2851" actId="478"/>
          <ac:picMkLst>
            <pc:docMk/>
            <pc:sldMk cId="1891375792" sldId="370"/>
            <ac:picMk id="6" creationId="{7ECB6C48-F719-4DF1-87CF-E89354E4BD0D}"/>
          </ac:picMkLst>
        </pc:picChg>
        <pc:picChg chg="add mod">
          <ac:chgData name="Raoul Albrecht" userId="d132c7b8-2fa6-4e83-b7a6-db32e0aa492e" providerId="ADAL" clId="{07921BF0-DBED-44BD-8D32-715E17C715F2}" dt="2022-02-11T05:58:21.583" v="2882" actId="1038"/>
          <ac:picMkLst>
            <pc:docMk/>
            <pc:sldMk cId="1891375792" sldId="370"/>
            <ac:picMk id="9" creationId="{0D774FBA-3EE8-4D3D-A58A-FFD97A5818CA}"/>
          </ac:picMkLst>
        </pc:picChg>
      </pc:sldChg>
      <pc:sldChg chg="modSp add del mod">
        <pc:chgData name="Raoul Albrecht" userId="d132c7b8-2fa6-4e83-b7a6-db32e0aa492e" providerId="ADAL" clId="{07921BF0-DBED-44BD-8D32-715E17C715F2}" dt="2022-02-10T16:01:09.010" v="977" actId="47"/>
        <pc:sldMkLst>
          <pc:docMk/>
          <pc:sldMk cId="3354467766" sldId="371"/>
        </pc:sldMkLst>
        <pc:spChg chg="mod">
          <ac:chgData name="Raoul Albrecht" userId="d132c7b8-2fa6-4e83-b7a6-db32e0aa492e" providerId="ADAL" clId="{07921BF0-DBED-44BD-8D32-715E17C715F2}" dt="2022-02-07T15:49:01.615" v="443"/>
          <ac:spMkLst>
            <pc:docMk/>
            <pc:sldMk cId="3354467766" sldId="371"/>
            <ac:spMk id="5" creationId="{4F59D1BE-36E4-4AD6-BF8A-6E520C4F79DF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1T05:58:36.314" v="2884" actId="478"/>
        <pc:sldMkLst>
          <pc:docMk/>
          <pc:sldMk cId="4055726447" sldId="372"/>
        </pc:sldMkLst>
        <pc:spChg chg="mod">
          <ac:chgData name="Raoul Albrecht" userId="d132c7b8-2fa6-4e83-b7a6-db32e0aa492e" providerId="ADAL" clId="{07921BF0-DBED-44BD-8D32-715E17C715F2}" dt="2022-02-07T15:49:33.718" v="477" actId="6549"/>
          <ac:spMkLst>
            <pc:docMk/>
            <pc:sldMk cId="4055726447" sldId="372"/>
            <ac:spMk id="5" creationId="{4F59D1BE-36E4-4AD6-BF8A-6E520C4F79DF}"/>
          </ac:spMkLst>
        </pc:spChg>
        <pc:picChg chg="add del mod">
          <ac:chgData name="Raoul Albrecht" userId="d132c7b8-2fa6-4e83-b7a6-db32e0aa492e" providerId="ADAL" clId="{07921BF0-DBED-44BD-8D32-715E17C715F2}" dt="2022-02-11T05:58:36.314" v="2884" actId="478"/>
          <ac:picMkLst>
            <pc:docMk/>
            <pc:sldMk cId="4055726447" sldId="372"/>
            <ac:picMk id="6" creationId="{2EA3DF89-9B47-408B-ACF8-EB4D74FF5C4F}"/>
          </ac:picMkLst>
        </pc:picChg>
        <pc:picChg chg="del">
          <ac:chgData name="Raoul Albrecht" userId="d132c7b8-2fa6-4e83-b7a6-db32e0aa492e" providerId="ADAL" clId="{07921BF0-DBED-44BD-8D32-715E17C715F2}" dt="2022-02-07T15:50:58.908" v="522" actId="478"/>
          <ac:picMkLst>
            <pc:docMk/>
            <pc:sldMk cId="4055726447" sldId="372"/>
            <ac:picMk id="6" creationId="{48828598-09D4-4C4B-9FBA-89F07DE595A9}"/>
          </ac:picMkLst>
        </pc:picChg>
      </pc:sldChg>
      <pc:sldChg chg="add">
        <pc:chgData name="Raoul Albrecht" userId="d132c7b8-2fa6-4e83-b7a6-db32e0aa492e" providerId="ADAL" clId="{07921BF0-DBED-44BD-8D32-715E17C715F2}" dt="2022-02-07T15:49:06.993" v="444"/>
        <pc:sldMkLst>
          <pc:docMk/>
          <pc:sldMk cId="614460135" sldId="373"/>
        </pc:sldMkLst>
      </pc:sldChg>
      <pc:sldChg chg="modSp mod ord">
        <pc:chgData name="Raoul Albrecht" userId="d132c7b8-2fa6-4e83-b7a6-db32e0aa492e" providerId="ADAL" clId="{07921BF0-DBED-44BD-8D32-715E17C715F2}" dt="2022-02-09T18:10:43.233" v="900" actId="207"/>
        <pc:sldMkLst>
          <pc:docMk/>
          <pc:sldMk cId="4244251054" sldId="953"/>
        </pc:sldMkLst>
        <pc:spChg chg="mod">
          <ac:chgData name="Raoul Albrecht" userId="d132c7b8-2fa6-4e83-b7a6-db32e0aa492e" providerId="ADAL" clId="{07921BF0-DBED-44BD-8D32-715E17C715F2}" dt="2022-02-09T18:10:17.673" v="893" actId="20577"/>
          <ac:spMkLst>
            <pc:docMk/>
            <pc:sldMk cId="4244251054" sldId="953"/>
            <ac:spMk id="4" creationId="{00000000-0000-0000-0000-000000000000}"/>
          </ac:spMkLst>
        </pc:spChg>
        <pc:spChg chg="mod">
          <ac:chgData name="Raoul Albrecht" userId="d132c7b8-2fa6-4e83-b7a6-db32e0aa492e" providerId="ADAL" clId="{07921BF0-DBED-44BD-8D32-715E17C715F2}" dt="2022-02-09T18:10:43.233" v="900" actId="207"/>
          <ac:spMkLst>
            <pc:docMk/>
            <pc:sldMk cId="4244251054" sldId="953"/>
            <ac:spMk id="5" creationId="{94FD81F3-A77B-4A50-8132-E481970F71DB}"/>
          </ac:spMkLst>
        </pc:spChg>
      </pc:sldChg>
      <pc:sldChg chg="modSp mod">
        <pc:chgData name="Raoul Albrecht" userId="d132c7b8-2fa6-4e83-b7a6-db32e0aa492e" providerId="ADAL" clId="{07921BF0-DBED-44BD-8D32-715E17C715F2}" dt="2022-02-15T05:56:03.872" v="3761" actId="20577"/>
        <pc:sldMkLst>
          <pc:docMk/>
          <pc:sldMk cId="2025409932" sldId="955"/>
        </pc:sldMkLst>
        <pc:spChg chg="mod">
          <ac:chgData name="Raoul Albrecht" userId="d132c7b8-2fa6-4e83-b7a6-db32e0aa492e" providerId="ADAL" clId="{07921BF0-DBED-44BD-8D32-715E17C715F2}" dt="2022-02-15T05:56:03.872" v="3761" actId="20577"/>
          <ac:spMkLst>
            <pc:docMk/>
            <pc:sldMk cId="2025409932" sldId="955"/>
            <ac:spMk id="11" creationId="{C2A6BADA-E188-41F1-93D3-A2228F402DCD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5T06:15:41.334" v="3914" actId="20577"/>
        <pc:sldMkLst>
          <pc:docMk/>
          <pc:sldMk cId="2601425741" sldId="958"/>
        </pc:sldMkLst>
        <pc:spChg chg="del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4" creationId="{62DC1308-115A-4EA4-8E11-9FA682470ADD}"/>
          </ac:spMkLst>
        </pc:spChg>
        <pc:spChg chg="mod">
          <ac:chgData name="Raoul Albrecht" userId="d132c7b8-2fa6-4e83-b7a6-db32e0aa492e" providerId="ADAL" clId="{07921BF0-DBED-44BD-8D32-715E17C715F2}" dt="2022-02-11T06:08:21.363" v="3091" actId="20577"/>
          <ac:spMkLst>
            <pc:docMk/>
            <pc:sldMk cId="2601425741" sldId="958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9" creationId="{FF33DACA-A57B-4903-A334-36F439ED2270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0" creationId="{C50AD84F-9E9D-4152-8C0D-6C710A71793A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1" creationId="{F069BA4E-6B60-4DD4-963C-C8978128EAA4}"/>
          </ac:spMkLst>
        </pc:spChg>
        <pc:spChg chg="del">
          <ac:chgData name="Raoul Albrecht" userId="d132c7b8-2fa6-4e83-b7a6-db32e0aa492e" providerId="ADAL" clId="{07921BF0-DBED-44BD-8D32-715E17C715F2}" dt="2022-02-15T06:09:22.051" v="3857" actId="478"/>
          <ac:spMkLst>
            <pc:docMk/>
            <pc:sldMk cId="2601425741" sldId="958"/>
            <ac:spMk id="12" creationId="{413129BB-EA5A-4AD1-9033-CCB3BB94B06F}"/>
          </ac:spMkLst>
        </pc:spChg>
        <pc:spChg chg="add del mod">
          <ac:chgData name="Raoul Albrecht" userId="d132c7b8-2fa6-4e83-b7a6-db32e0aa492e" providerId="ADAL" clId="{07921BF0-DBED-44BD-8D32-715E17C715F2}" dt="2022-02-11T06:07:00.169" v="3071" actId="478"/>
          <ac:spMkLst>
            <pc:docMk/>
            <pc:sldMk cId="2601425741" sldId="958"/>
            <ac:spMk id="12" creationId="{82C176C3-1573-4E77-A53A-4D3026685B2F}"/>
          </ac:spMkLst>
        </pc:spChg>
        <pc:spChg chg="add mod">
          <ac:chgData name="Raoul Albrecht" userId="d132c7b8-2fa6-4e83-b7a6-db32e0aa492e" providerId="ADAL" clId="{07921BF0-DBED-44BD-8D32-715E17C715F2}" dt="2022-02-11T06:14:35.721" v="3210" actId="115"/>
          <ac:spMkLst>
            <pc:docMk/>
            <pc:sldMk cId="2601425741" sldId="958"/>
            <ac:spMk id="13" creationId="{3E262308-0B13-4166-9A37-53F2A05BEA1F}"/>
          </ac:spMkLst>
        </pc:spChg>
        <pc:spChg chg="add mod">
          <ac:chgData name="Raoul Albrecht" userId="d132c7b8-2fa6-4e83-b7a6-db32e0aa492e" providerId="ADAL" clId="{07921BF0-DBED-44BD-8D32-715E17C715F2}" dt="2022-02-15T06:15:41.334" v="3914" actId="20577"/>
          <ac:spMkLst>
            <pc:docMk/>
            <pc:sldMk cId="2601425741" sldId="958"/>
            <ac:spMk id="14" creationId="{43CCF9E6-4DEC-47EC-BA00-8C809C2642B1}"/>
          </ac:spMkLst>
        </pc:spChg>
        <pc:spChg chg="add del mod">
          <ac:chgData name="Raoul Albrecht" userId="d132c7b8-2fa6-4e83-b7a6-db32e0aa492e" providerId="ADAL" clId="{07921BF0-DBED-44BD-8D32-715E17C715F2}" dt="2022-02-11T06:33:26.316" v="3599" actId="478"/>
          <ac:spMkLst>
            <pc:docMk/>
            <pc:sldMk cId="2601425741" sldId="958"/>
            <ac:spMk id="14" creationId="{F5453D48-F65E-46B7-A7B3-BC5C9A5FE1C0}"/>
          </ac:spMkLst>
        </pc:spChg>
        <pc:spChg chg="add mod">
          <ac:chgData name="Raoul Albrecht" userId="d132c7b8-2fa6-4e83-b7a6-db32e0aa492e" providerId="ADAL" clId="{07921BF0-DBED-44BD-8D32-715E17C715F2}" dt="2022-02-11T06:37:57.091" v="3747" actId="20577"/>
          <ac:spMkLst>
            <pc:docMk/>
            <pc:sldMk cId="2601425741" sldId="958"/>
            <ac:spMk id="18" creationId="{69C20CF1-8CDD-408D-BF9E-BF50F13FE5F4}"/>
          </ac:spMkLst>
        </pc:spChg>
        <pc:picChg chg="add mod">
          <ac:chgData name="Raoul Albrecht" userId="d132c7b8-2fa6-4e83-b7a6-db32e0aa492e" providerId="ADAL" clId="{07921BF0-DBED-44BD-8D32-715E17C715F2}" dt="2022-02-11T06:33:46.408" v="3641" actId="1035"/>
          <ac:picMkLst>
            <pc:docMk/>
            <pc:sldMk cId="2601425741" sldId="958"/>
            <ac:picMk id="6" creationId="{BD3AA22A-9D49-4AAE-8DD1-8E58F8ED921F}"/>
          </ac:picMkLst>
        </pc:picChg>
        <pc:picChg chg="add del mod">
          <ac:chgData name="Raoul Albrecht" userId="d132c7b8-2fa6-4e83-b7a6-db32e0aa492e" providerId="ADAL" clId="{07921BF0-DBED-44BD-8D32-715E17C715F2}" dt="2022-02-11T06:33:29.210" v="3600" actId="478"/>
          <ac:picMkLst>
            <pc:docMk/>
            <pc:sldMk cId="2601425741" sldId="958"/>
            <ac:picMk id="16" creationId="{8C6AB1C7-13EF-45F3-98AE-EBEB926A16F8}"/>
          </ac:picMkLst>
        </pc:picChg>
        <pc:picChg chg="add del mod">
          <ac:chgData name="Raoul Albrecht" userId="d132c7b8-2fa6-4e83-b7a6-db32e0aa492e" providerId="ADAL" clId="{07921BF0-DBED-44BD-8D32-715E17C715F2}" dt="2022-02-11T06:33:29.210" v="3600" actId="478"/>
          <ac:picMkLst>
            <pc:docMk/>
            <pc:sldMk cId="2601425741" sldId="958"/>
            <ac:picMk id="17" creationId="{2DEDBB05-DACA-4CF7-871F-D05CECA12AD2}"/>
          </ac:picMkLst>
        </pc:picChg>
        <pc:picChg chg="add mod">
          <ac:chgData name="Raoul Albrecht" userId="d132c7b8-2fa6-4e83-b7a6-db32e0aa492e" providerId="ADAL" clId="{07921BF0-DBED-44BD-8D32-715E17C715F2}" dt="2022-02-11T06:33:43.255" v="3632" actId="1035"/>
          <ac:picMkLst>
            <pc:docMk/>
            <pc:sldMk cId="2601425741" sldId="958"/>
            <ac:picMk id="19" creationId="{C92D3852-99AE-4E56-86EA-92BE344E9E6C}"/>
          </ac:picMkLst>
        </pc:picChg>
        <pc:picChg chg="add mod">
          <ac:chgData name="Raoul Albrecht" userId="d132c7b8-2fa6-4e83-b7a6-db32e0aa492e" providerId="ADAL" clId="{07921BF0-DBED-44BD-8D32-715E17C715F2}" dt="2022-02-11T06:33:43.255" v="3632" actId="1035"/>
          <ac:picMkLst>
            <pc:docMk/>
            <pc:sldMk cId="2601425741" sldId="958"/>
            <ac:picMk id="20" creationId="{5DA16C44-9FF2-4B15-BA1E-91A34A987403}"/>
          </ac:picMkLst>
        </pc:picChg>
      </pc:sldChg>
      <pc:sldChg chg="addSp delSp modSp add mod ord">
        <pc:chgData name="Raoul Albrecht" userId="d132c7b8-2fa6-4e83-b7a6-db32e0aa492e" providerId="ADAL" clId="{07921BF0-DBED-44BD-8D32-715E17C715F2}" dt="2022-02-15T06:08:53.308" v="3850" actId="20577"/>
        <pc:sldMkLst>
          <pc:docMk/>
          <pc:sldMk cId="411948756" sldId="959"/>
        </pc:sldMkLst>
        <pc:spChg chg="mod">
          <ac:chgData name="Raoul Albrecht" userId="d132c7b8-2fa6-4e83-b7a6-db32e0aa492e" providerId="ADAL" clId="{07921BF0-DBED-44BD-8D32-715E17C715F2}" dt="2022-02-11T05:50:52.428" v="2787" actId="20577"/>
          <ac:spMkLst>
            <pc:docMk/>
            <pc:sldMk cId="411948756" sldId="959"/>
            <ac:spMk id="8" creationId="{848B0D11-26FA-4B0C-B386-1ECDF3D52064}"/>
          </ac:spMkLst>
        </pc:spChg>
        <pc:spChg chg="add del">
          <ac:chgData name="Raoul Albrecht" userId="d132c7b8-2fa6-4e83-b7a6-db32e0aa492e" providerId="ADAL" clId="{07921BF0-DBED-44BD-8D32-715E17C715F2}" dt="2022-02-09T18:01:11.090" v="690" actId="478"/>
          <ac:spMkLst>
            <pc:docMk/>
            <pc:sldMk cId="411948756" sldId="959"/>
            <ac:spMk id="9" creationId="{56DE2ABB-FEBB-4CE8-809D-33564DC62465}"/>
          </ac:spMkLst>
        </pc:spChg>
        <pc:spChg chg="add mod">
          <ac:chgData name="Raoul Albrecht" userId="d132c7b8-2fa6-4e83-b7a6-db32e0aa492e" providerId="ADAL" clId="{07921BF0-DBED-44BD-8D32-715E17C715F2}" dt="2022-02-15T06:08:53.308" v="3850" actId="20577"/>
          <ac:spMkLst>
            <pc:docMk/>
            <pc:sldMk cId="411948756" sldId="959"/>
            <ac:spMk id="12" creationId="{078E1398-2A31-4710-BE9F-1118A71466C0}"/>
          </ac:spMkLst>
        </pc:spChg>
        <pc:spChg chg="mod">
          <ac:chgData name="Raoul Albrecht" userId="d132c7b8-2fa6-4e83-b7a6-db32e0aa492e" providerId="ADAL" clId="{07921BF0-DBED-44BD-8D32-715E17C715F2}" dt="2022-02-09T18:01:26.562" v="691"/>
          <ac:spMkLst>
            <pc:docMk/>
            <pc:sldMk cId="411948756" sldId="959"/>
            <ac:spMk id="12" creationId="{E337DE89-704B-4AEB-A050-2F6CC51DFFDF}"/>
          </ac:spMkLst>
        </pc:spChg>
        <pc:spChg chg="mod">
          <ac:chgData name="Raoul Albrecht" userId="d132c7b8-2fa6-4e83-b7a6-db32e0aa492e" providerId="ADAL" clId="{07921BF0-DBED-44BD-8D32-715E17C715F2}" dt="2022-02-09T18:01:26.562" v="691"/>
          <ac:spMkLst>
            <pc:docMk/>
            <pc:sldMk cId="411948756" sldId="959"/>
            <ac:spMk id="14" creationId="{C059DF73-600E-4A87-9491-D58316383E0F}"/>
          </ac:spMkLst>
        </pc:spChg>
        <pc:spChg chg="add del mod">
          <ac:chgData name="Raoul Albrecht" userId="d132c7b8-2fa6-4e83-b7a6-db32e0aa492e" providerId="ADAL" clId="{07921BF0-DBED-44BD-8D32-715E17C715F2}" dt="2022-02-11T05:50:57.556" v="2790" actId="478"/>
          <ac:spMkLst>
            <pc:docMk/>
            <pc:sldMk cId="411948756" sldId="959"/>
            <ac:spMk id="17" creationId="{1A9B9F15-9D6E-443A-AB52-09693C1A37A8}"/>
          </ac:spMkLst>
        </pc:spChg>
        <pc:spChg chg="add del mod">
          <ac:chgData name="Raoul Albrecht" userId="d132c7b8-2fa6-4e83-b7a6-db32e0aa492e" providerId="ADAL" clId="{07921BF0-DBED-44BD-8D32-715E17C715F2}" dt="2022-02-11T05:51:02.494" v="2791" actId="478"/>
          <ac:spMkLst>
            <pc:docMk/>
            <pc:sldMk cId="411948756" sldId="959"/>
            <ac:spMk id="19" creationId="{F664D04C-D5B5-473E-A60C-FF741B0E8717}"/>
          </ac:spMkLst>
        </pc:spChg>
        <pc:grpChg chg="add del mod">
          <ac:chgData name="Raoul Albrecht" userId="d132c7b8-2fa6-4e83-b7a6-db32e0aa492e" providerId="ADAL" clId="{07921BF0-DBED-44BD-8D32-715E17C715F2}" dt="2022-02-11T05:50:55.723" v="2789" actId="478"/>
          <ac:grpSpMkLst>
            <pc:docMk/>
            <pc:sldMk cId="411948756" sldId="959"/>
            <ac:grpSpMk id="10" creationId="{E2117F59-B628-4579-B652-0E930400E5B0}"/>
          </ac:grpSpMkLst>
        </pc:grpChg>
        <pc:grpChg chg="mod">
          <ac:chgData name="Raoul Albrecht" userId="d132c7b8-2fa6-4e83-b7a6-db32e0aa492e" providerId="ADAL" clId="{07921BF0-DBED-44BD-8D32-715E17C715F2}" dt="2022-02-09T18:01:26.562" v="691"/>
          <ac:grpSpMkLst>
            <pc:docMk/>
            <pc:sldMk cId="411948756" sldId="959"/>
            <ac:grpSpMk id="11" creationId="{9CD48473-B0DD-40E5-9397-0F6F877BADFA}"/>
          </ac:grpSpMkLst>
        </pc:grpChg>
        <pc:picChg chg="mod">
          <ac:chgData name="Raoul Albrecht" userId="d132c7b8-2fa6-4e83-b7a6-db32e0aa492e" providerId="ADAL" clId="{07921BF0-DBED-44BD-8D32-715E17C715F2}" dt="2022-02-09T18:01:26.562" v="691"/>
          <ac:picMkLst>
            <pc:docMk/>
            <pc:sldMk cId="411948756" sldId="959"/>
            <ac:picMk id="15" creationId="{F6528D3E-03DE-472C-BA1A-AA96DAF42C2F}"/>
          </ac:picMkLst>
        </pc:picChg>
        <pc:picChg chg="mod">
          <ac:chgData name="Raoul Albrecht" userId="d132c7b8-2fa6-4e83-b7a6-db32e0aa492e" providerId="ADAL" clId="{07921BF0-DBED-44BD-8D32-715E17C715F2}" dt="2022-02-09T18:01:26.562" v="691"/>
          <ac:picMkLst>
            <pc:docMk/>
            <pc:sldMk cId="411948756" sldId="959"/>
            <ac:picMk id="16" creationId="{20E0A805-C62F-4EE2-ABF3-766A633F7FFE}"/>
          </ac:picMkLst>
        </pc:picChg>
        <pc:picChg chg="add del mod">
          <ac:chgData name="Raoul Albrecht" userId="d132c7b8-2fa6-4e83-b7a6-db32e0aa492e" providerId="ADAL" clId="{07921BF0-DBED-44BD-8D32-715E17C715F2}" dt="2022-02-11T05:50:54.695" v="2788" actId="478"/>
          <ac:picMkLst>
            <pc:docMk/>
            <pc:sldMk cId="411948756" sldId="959"/>
            <ac:picMk id="18" creationId="{088C4DAE-D878-43F0-A718-C21F75715325}"/>
          </ac:picMkLst>
        </pc:picChg>
        <pc:cxnChg chg="mod">
          <ac:chgData name="Raoul Albrecht" userId="d132c7b8-2fa6-4e83-b7a6-db32e0aa492e" providerId="ADAL" clId="{07921BF0-DBED-44BD-8D32-715E17C715F2}" dt="2022-02-09T18:01:26.562" v="691"/>
          <ac:cxnSpMkLst>
            <pc:docMk/>
            <pc:sldMk cId="411948756" sldId="959"/>
            <ac:cxnSpMk id="13" creationId="{4150952B-D5D9-48BA-A7AD-A5F0EA346955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5:19.354" v="3911" actId="1076"/>
        <pc:sldMkLst>
          <pc:docMk/>
          <pc:sldMk cId="968434220" sldId="960"/>
        </pc:sldMkLst>
        <pc:spChg chg="add del">
          <ac:chgData name="Raoul Albrecht" userId="d132c7b8-2fa6-4e83-b7a6-db32e0aa492e" providerId="ADAL" clId="{07921BF0-DBED-44BD-8D32-715E17C715F2}" dt="2022-02-09T18:03:00.421" v="696" actId="478"/>
          <ac:spMkLst>
            <pc:docMk/>
            <pc:sldMk cId="968434220" sldId="960"/>
            <ac:spMk id="8" creationId="{848B0D11-26FA-4B0C-B386-1ECDF3D52064}"/>
          </ac:spMkLst>
        </pc:spChg>
        <pc:spChg chg="del">
          <ac:chgData name="Raoul Albrecht" userId="d132c7b8-2fa6-4e83-b7a6-db32e0aa492e" providerId="ADAL" clId="{07921BF0-DBED-44BD-8D32-715E17C715F2}" dt="2022-02-15T06:09:30.570" v="3858" actId="478"/>
          <ac:spMkLst>
            <pc:docMk/>
            <pc:sldMk cId="968434220" sldId="960"/>
            <ac:spMk id="9" creationId="{87CEB572-985C-4A1F-8E11-C6ACCE12C1E5}"/>
          </ac:spMkLst>
        </pc:spChg>
        <pc:spChg chg="add mod">
          <ac:chgData name="Raoul Albrecht" userId="d132c7b8-2fa6-4e83-b7a6-db32e0aa492e" providerId="ADAL" clId="{07921BF0-DBED-44BD-8D32-715E17C715F2}" dt="2022-02-15T06:09:36.454" v="3862" actId="20577"/>
          <ac:spMkLst>
            <pc:docMk/>
            <pc:sldMk cId="968434220" sldId="960"/>
            <ac:spMk id="10" creationId="{6E4403A5-C785-411B-B2A9-F9A219CB3C6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4" creationId="{7FDF4571-6A78-4B20-A729-897429D59C8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6" creationId="{279AD898-E155-44CC-91D0-9008483A3267}"/>
          </ac:spMkLst>
        </pc:spChg>
        <pc:spChg chg="del">
          <ac:chgData name="Raoul Albrecht" userId="d132c7b8-2fa6-4e83-b7a6-db32e0aa492e" providerId="ADAL" clId="{07921BF0-DBED-44BD-8D32-715E17C715F2}" dt="2022-02-09T18:03:04.533" v="698" actId="478"/>
          <ac:spMkLst>
            <pc:docMk/>
            <pc:sldMk cId="968434220" sldId="960"/>
            <ac:spMk id="17" creationId="{1A9B9F15-9D6E-443A-AB52-09693C1A37A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8" creationId="{345AA4F9-A98A-4ECB-82E9-0D281E7D762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19" creationId="{97B24DF7-56D2-4777-8EF0-4C19E006C1F9}"/>
          </ac:spMkLst>
        </pc:spChg>
        <pc:spChg chg="del">
          <ac:chgData name="Raoul Albrecht" userId="d132c7b8-2fa6-4e83-b7a6-db32e0aa492e" providerId="ADAL" clId="{07921BF0-DBED-44BD-8D32-715E17C715F2}" dt="2022-02-09T18:03:02.478" v="697" actId="478"/>
          <ac:spMkLst>
            <pc:docMk/>
            <pc:sldMk cId="968434220" sldId="960"/>
            <ac:spMk id="19" creationId="{F664D04C-D5B5-473E-A60C-FF741B0E871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0" creationId="{10DB3DA4-B285-4CBA-B363-7302981D08D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1" creationId="{9DC29680-9544-41A1-A563-02CE6F09E16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2" creationId="{DF9476F5-A36D-4A97-97CE-F39D03949AD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3" creationId="{98ECC50D-B0B6-4928-8CC7-0C1B6F96FE4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4" creationId="{1E9432FA-0202-4E0E-A5C9-6F0368E787E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5" creationId="{BC4FB62D-9A8D-48C5-BFB9-DB95DA8C285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6" creationId="{65A089D1-BB84-4E51-B582-DE8D8E7575BB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7" creationId="{03D1821D-13E1-4D84-B143-691A543620E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8" creationId="{8586250C-8F2D-4C5C-A2EA-F8B2C56A5FAE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29" creationId="{971AB80F-C117-4827-A86C-C37820743F4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0" creationId="{7EE7A9F7-BDAE-4400-826E-6C562B115A5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1" creationId="{D5FA476C-E471-4A72-9CC5-12D97FFAC68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2" creationId="{B926393D-FBC4-4626-A055-AC23AC45E50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3" creationId="{225CAA55-94D3-41B4-A032-C86A3E6F2AA6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4" creationId="{007938C4-BF78-4E5D-859F-ACE0DB49EC3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5" creationId="{87052A8F-7401-4C02-88A4-5F99484BA71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6" creationId="{482A1048-1771-4FD8-90AA-9835B8C88298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7" creationId="{591AA29C-9348-4B0B-AB57-95FB068D7CA7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8" creationId="{79E14ACC-C9CD-47C1-991A-796A16DBC3E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39" creationId="{FCA358AD-0536-495F-AF44-661992B9E9EB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0" creationId="{2969E5A6-F61F-4167-A047-BF4AD85D96C3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1" creationId="{8A65C406-CD12-4992-AB93-6A62A3B67F7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2" creationId="{97DE369A-6B75-4E77-8BA6-D1ED6D9468E1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3" creationId="{458163A0-8963-4FC3-B432-555245ABBA84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4" creationId="{9125D43C-DE75-435A-A328-D75EE3372B6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5" creationId="{DBD32CC1-02AB-4663-B5D4-7C555777ABA2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6" creationId="{567A70CD-FE56-4F87-8A53-7C315C13399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7" creationId="{CD9BA3B9-38C1-4723-BE92-575D47F9050C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8" creationId="{967F1006-2520-45C5-970F-A2DB9C9DF72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49" creationId="{9A055CE5-6B13-45FF-B9EB-2E36EB8E89A5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0" creationId="{3E2016E6-B60D-44AA-AE99-56CFE918EAFD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1" creationId="{2703680F-7D38-4C41-8DD9-81EFB65E53A9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2" creationId="{3E1E1DF0-0173-4E5D-88BD-49FD67D0A24F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3" creationId="{841ED150-F876-4633-B575-D14D9BDE31C0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4" creationId="{DEAD4AC8-A603-4BA4-83A6-3D1E16664163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5" creationId="{75A8B3C9-08E1-4751-B7BE-E11F427F0D70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6" creationId="{31605FAE-E46D-4E63-9CAB-69940526FAAE}"/>
          </ac:spMkLst>
        </pc:spChg>
        <pc:spChg chg="mod">
          <ac:chgData name="Raoul Albrecht" userId="d132c7b8-2fa6-4e83-b7a6-db32e0aa492e" providerId="ADAL" clId="{07921BF0-DBED-44BD-8D32-715E17C715F2}" dt="2022-02-15T06:13:27.307" v="3896"/>
          <ac:spMkLst>
            <pc:docMk/>
            <pc:sldMk cId="968434220" sldId="960"/>
            <ac:spMk id="57" creationId="{D81E9904-78F9-4A65-AD3C-F8A04B45896C}"/>
          </ac:spMkLst>
        </pc:spChg>
        <pc:spChg chg="add del mod">
          <ac:chgData name="Raoul Albrecht" userId="d132c7b8-2fa6-4e83-b7a6-db32e0aa492e" providerId="ADAL" clId="{07921BF0-DBED-44BD-8D32-715E17C715F2}" dt="2022-02-15T06:15:05.064" v="3904" actId="478"/>
          <ac:spMkLst>
            <pc:docMk/>
            <pc:sldMk cId="968434220" sldId="960"/>
            <ac:spMk id="58" creationId="{8861230F-5286-48B7-B96B-3741552FC7A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3" creationId="{BB1B10A8-D7E3-4CD3-9474-202BACBAFD7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5" creationId="{28EA4E01-E40F-400C-B9DF-C2601CA6688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7" creationId="{1D25703A-26AE-45AB-8653-0AC7F8BE71D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8" creationId="{F8A5466C-9925-4E1A-BCF5-D1F4F64ED0F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69" creationId="{07DD523B-E458-45E1-915E-2F7CBCC98D76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0" creationId="{A60E4A1C-6A1B-452B-856E-2893D294F56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1" creationId="{5C47D153-528E-49D0-ABA5-3BDAA1CB5FF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2" creationId="{6CB0902B-FA3F-48A0-9F55-A5B2D1720DDE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3" creationId="{0FAA0B25-22CE-46B0-B2BC-F8DBAEC5493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4" creationId="{00F17F9F-10F3-4396-8CE7-A75A1D58738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5" creationId="{B87C0571-25AF-41F9-A04C-B5ED67F2D2C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6" creationId="{AAEC7C55-77CB-41C1-A152-E13C255CED9B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7" creationId="{FD63E9F3-FC78-49AA-ADFF-574BF3E3636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8" creationId="{8822E013-2DC0-4842-9DF3-A55A66D6F7A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79" creationId="{EFA11AAE-D8E1-4A6E-996C-E72A2472C4C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0" creationId="{7CCD88C5-3D18-4EC9-9B57-3B2D02D2B383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1" creationId="{F43CDC54-36A1-405C-914B-13380AD63AF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2" creationId="{81A7E23D-80F8-43F0-8615-7966BE27203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3" creationId="{ADA2D43A-F11F-4D5C-A3D5-CCD6BE12693C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4" creationId="{9F2A4B9B-2388-470A-8ECD-1ADE177E3A2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5" creationId="{776F26D2-A7D4-4ED3-BF6E-10D1C36A0CD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6" creationId="{0126414B-6185-4C8F-BCCF-08C70851ABA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7" creationId="{EDD3EA6D-B4BF-4D4B-B9CC-1C10AD4F8AC3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8" creationId="{A976EDDA-9BCF-4147-A0C0-499AE5B0D7B5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89" creationId="{1EE9D4DB-7FD0-4041-A581-2E73741FC0F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0" creationId="{81BEC43E-B22B-4D50-BE7D-463C3F53D13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1" creationId="{9809CC15-B4C4-4C79-8579-648484DB2D6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2" creationId="{BA8B8AC3-8A26-4DCB-A0BF-17612B15BC9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3" creationId="{6DF507DE-35CA-4C90-B925-20AFA7887739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4" creationId="{A5D73997-77BD-4586-9F56-86691F6B9C18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5" creationId="{0916058D-696F-4616-9F11-BDE88EBEE1A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6" creationId="{2ED7E1B9-0D47-4533-BE89-A95A9E0EA5DF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7" creationId="{461E3E67-7872-4A9C-8475-4BF3DE03040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8" creationId="{8AEEEF9A-215A-4FE5-9A20-9939A0D2A42A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99" creationId="{8B1A0193-23D5-4D8E-B641-AB7B374E4A84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0" creationId="{3B39105C-5CC0-4AB4-866C-55C62C2269FD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1" creationId="{AD0EDF4A-096E-4DB7-B9D6-5E12A61A5EC7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2" creationId="{92CED54F-F5DF-4592-A0A6-C033594FE1F8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3" creationId="{47F18817-0C41-4FAF-A52A-174916D989E0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4" creationId="{4E7F2E2A-1E92-4B58-8C0F-9D240ED90DD2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5" creationId="{7C05FBC2-ACCB-42F8-B5BF-57A3CA2D4B19}"/>
          </ac:spMkLst>
        </pc:spChg>
        <pc:spChg chg="mod">
          <ac:chgData name="Raoul Albrecht" userId="d132c7b8-2fa6-4e83-b7a6-db32e0aa492e" providerId="ADAL" clId="{07921BF0-DBED-44BD-8D32-715E17C715F2}" dt="2022-02-15T06:15:05.751" v="3905"/>
          <ac:spMkLst>
            <pc:docMk/>
            <pc:sldMk cId="968434220" sldId="960"/>
            <ac:spMk id="106" creationId="{2F4DFB2E-8776-487E-8562-B3E8BC63C56F}"/>
          </ac:spMkLst>
        </pc:spChg>
        <pc:spChg chg="add del mod">
          <ac:chgData name="Raoul Albrecht" userId="d132c7b8-2fa6-4e83-b7a6-db32e0aa492e" providerId="ADAL" clId="{07921BF0-DBED-44BD-8D32-715E17C715F2}" dt="2022-02-15T06:15:10.513" v="3908"/>
          <ac:spMkLst>
            <pc:docMk/>
            <pc:sldMk cId="968434220" sldId="960"/>
            <ac:spMk id="107" creationId="{88F006DA-0E04-424B-A15F-82FF98699A6F}"/>
          </ac:spMkLst>
        </pc:spChg>
        <pc:grpChg chg="del">
          <ac:chgData name="Raoul Albrecht" userId="d132c7b8-2fa6-4e83-b7a6-db32e0aa492e" providerId="ADAL" clId="{07921BF0-DBED-44BD-8D32-715E17C715F2}" dt="2022-02-09T18:02:56.648" v="694" actId="478"/>
          <ac:grpSpMkLst>
            <pc:docMk/>
            <pc:sldMk cId="968434220" sldId="960"/>
            <ac:grpSpMk id="10" creationId="{E2117F59-B628-4579-B652-0E930400E5B0}"/>
          </ac:grpSpMkLst>
        </pc:grpChg>
        <pc:grpChg chg="add del mod">
          <ac:chgData name="Raoul Albrecht" userId="d132c7b8-2fa6-4e83-b7a6-db32e0aa492e" providerId="ADAL" clId="{07921BF0-DBED-44BD-8D32-715E17C715F2}" dt="2022-02-15T06:13:45.320" v="3899" actId="478"/>
          <ac:grpSpMkLst>
            <pc:docMk/>
            <pc:sldMk cId="968434220" sldId="960"/>
            <ac:grpSpMk id="11" creationId="{56815CF0-9779-447B-B285-315CC5CA71DD}"/>
          </ac:grpSpMkLst>
        </pc:grpChg>
        <pc:grpChg chg="mod">
          <ac:chgData name="Raoul Albrecht" userId="d132c7b8-2fa6-4e83-b7a6-db32e0aa492e" providerId="ADAL" clId="{07921BF0-DBED-44BD-8D32-715E17C715F2}" dt="2022-02-15T06:13:27.307" v="3896"/>
          <ac:grpSpMkLst>
            <pc:docMk/>
            <pc:sldMk cId="968434220" sldId="960"/>
            <ac:grpSpMk id="12" creationId="{63703B7D-1314-45A8-9EEC-00F9BEF8E93C}"/>
          </ac:grpSpMkLst>
        </pc:grpChg>
        <pc:grpChg chg="mod">
          <ac:chgData name="Raoul Albrecht" userId="d132c7b8-2fa6-4e83-b7a6-db32e0aa492e" providerId="ADAL" clId="{07921BF0-DBED-44BD-8D32-715E17C715F2}" dt="2022-02-15T06:13:27.307" v="3896"/>
          <ac:grpSpMkLst>
            <pc:docMk/>
            <pc:sldMk cId="968434220" sldId="960"/>
            <ac:grpSpMk id="15" creationId="{6501834C-4E20-4489-AF3A-1816986C7016}"/>
          </ac:grpSpMkLst>
        </pc:grpChg>
        <pc:grpChg chg="add del mod">
          <ac:chgData name="Raoul Albrecht" userId="d132c7b8-2fa6-4e83-b7a6-db32e0aa492e" providerId="ADAL" clId="{07921BF0-DBED-44BD-8D32-715E17C715F2}" dt="2022-02-15T06:15:10.513" v="3908"/>
          <ac:grpSpMkLst>
            <pc:docMk/>
            <pc:sldMk cId="968434220" sldId="960"/>
            <ac:grpSpMk id="60" creationId="{B58ECF12-D47A-42FC-AA74-44378CCBF02F}"/>
          </ac:grpSpMkLst>
        </pc:grpChg>
        <pc:grpChg chg="mod">
          <ac:chgData name="Raoul Albrecht" userId="d132c7b8-2fa6-4e83-b7a6-db32e0aa492e" providerId="ADAL" clId="{07921BF0-DBED-44BD-8D32-715E17C715F2}" dt="2022-02-15T06:15:05.751" v="3905"/>
          <ac:grpSpMkLst>
            <pc:docMk/>
            <pc:sldMk cId="968434220" sldId="960"/>
            <ac:grpSpMk id="61" creationId="{EBF6BF2A-218F-4E63-BF2A-D8B3D10D7EC4}"/>
          </ac:grpSpMkLst>
        </pc:grpChg>
        <pc:grpChg chg="mod">
          <ac:chgData name="Raoul Albrecht" userId="d132c7b8-2fa6-4e83-b7a6-db32e0aa492e" providerId="ADAL" clId="{07921BF0-DBED-44BD-8D32-715E17C715F2}" dt="2022-02-15T06:15:05.751" v="3905"/>
          <ac:grpSpMkLst>
            <pc:docMk/>
            <pc:sldMk cId="968434220" sldId="960"/>
            <ac:grpSpMk id="64" creationId="{9102DA04-42FE-43F3-8C77-B99378E6B2C6}"/>
          </ac:grpSpMkLst>
        </pc:grpChg>
        <pc:picChg chg="add del">
          <ac:chgData name="Raoul Albrecht" userId="d132c7b8-2fa6-4e83-b7a6-db32e0aa492e" providerId="ADAL" clId="{07921BF0-DBED-44BD-8D32-715E17C715F2}" dt="2022-02-15T06:14:03.888" v="3901" actId="478"/>
          <ac:picMkLst>
            <pc:docMk/>
            <pc:sldMk cId="968434220" sldId="960"/>
            <ac:picMk id="6" creationId="{1349A3DD-6D7B-4BAE-A0B7-199D314AA63E}"/>
          </ac:picMkLst>
        </pc:picChg>
        <pc:picChg chg="mod">
          <ac:chgData name="Raoul Albrecht" userId="d132c7b8-2fa6-4e83-b7a6-db32e0aa492e" providerId="ADAL" clId="{07921BF0-DBED-44BD-8D32-715E17C715F2}" dt="2022-02-15T06:13:27.307" v="3896"/>
          <ac:picMkLst>
            <pc:docMk/>
            <pc:sldMk cId="968434220" sldId="960"/>
            <ac:picMk id="17" creationId="{5C280507-BEA7-427D-A07D-33835EA4BECD}"/>
          </ac:picMkLst>
        </pc:picChg>
        <pc:picChg chg="del">
          <ac:chgData name="Raoul Albrecht" userId="d132c7b8-2fa6-4e83-b7a6-db32e0aa492e" providerId="ADAL" clId="{07921BF0-DBED-44BD-8D32-715E17C715F2}" dt="2022-02-09T18:02:55.649" v="693" actId="478"/>
          <ac:picMkLst>
            <pc:docMk/>
            <pc:sldMk cId="968434220" sldId="960"/>
            <ac:picMk id="18" creationId="{088C4DAE-D878-43F0-A718-C21F75715325}"/>
          </ac:picMkLst>
        </pc:picChg>
        <pc:picChg chg="add del">
          <ac:chgData name="Raoul Albrecht" userId="d132c7b8-2fa6-4e83-b7a6-db32e0aa492e" providerId="ADAL" clId="{07921BF0-DBED-44BD-8D32-715E17C715F2}" dt="2022-02-15T06:14:25.700" v="3903" actId="478"/>
          <ac:picMkLst>
            <pc:docMk/>
            <pc:sldMk cId="968434220" sldId="960"/>
            <ac:picMk id="59" creationId="{D7937305-D3DB-451B-A9D8-053C29A62F4A}"/>
          </ac:picMkLst>
        </pc:picChg>
        <pc:picChg chg="mod">
          <ac:chgData name="Raoul Albrecht" userId="d132c7b8-2fa6-4e83-b7a6-db32e0aa492e" providerId="ADAL" clId="{07921BF0-DBED-44BD-8D32-715E17C715F2}" dt="2022-02-15T06:15:05.751" v="3905"/>
          <ac:picMkLst>
            <pc:docMk/>
            <pc:sldMk cId="968434220" sldId="960"/>
            <ac:picMk id="66" creationId="{E49194A8-0377-4220-872B-1ACC200FD27A}"/>
          </ac:picMkLst>
        </pc:picChg>
        <pc:picChg chg="add mod">
          <ac:chgData name="Raoul Albrecht" userId="d132c7b8-2fa6-4e83-b7a6-db32e0aa492e" providerId="ADAL" clId="{07921BF0-DBED-44BD-8D32-715E17C715F2}" dt="2022-02-15T06:15:19.354" v="3911" actId="1076"/>
          <ac:picMkLst>
            <pc:docMk/>
            <pc:sldMk cId="968434220" sldId="960"/>
            <ac:picMk id="108" creationId="{D88B8499-EEE7-4D4D-A238-8761FFB8C61B}"/>
          </ac:picMkLst>
        </pc:picChg>
        <pc:cxnChg chg="mod">
          <ac:chgData name="Raoul Albrecht" userId="d132c7b8-2fa6-4e83-b7a6-db32e0aa492e" providerId="ADAL" clId="{07921BF0-DBED-44BD-8D32-715E17C715F2}" dt="2022-02-15T06:13:27.307" v="3896"/>
          <ac:cxnSpMkLst>
            <pc:docMk/>
            <pc:sldMk cId="968434220" sldId="960"/>
            <ac:cxnSpMk id="13" creationId="{904F9427-E919-4739-B6E7-293553F66637}"/>
          </ac:cxnSpMkLst>
        </pc:cxnChg>
        <pc:cxnChg chg="mod">
          <ac:chgData name="Raoul Albrecht" userId="d132c7b8-2fa6-4e83-b7a6-db32e0aa492e" providerId="ADAL" clId="{07921BF0-DBED-44BD-8D32-715E17C715F2}" dt="2022-02-15T06:15:05.751" v="3905"/>
          <ac:cxnSpMkLst>
            <pc:docMk/>
            <pc:sldMk cId="968434220" sldId="960"/>
            <ac:cxnSpMk id="62" creationId="{8C347AAD-4AF1-4634-AF97-05AC47E8C757}"/>
          </ac:cxnSpMkLst>
        </pc:cxnChg>
      </pc:sldChg>
      <pc:sldChg chg="addSp modSp add mod">
        <pc:chgData name="Raoul Albrecht" userId="d132c7b8-2fa6-4e83-b7a6-db32e0aa492e" providerId="ADAL" clId="{07921BF0-DBED-44BD-8D32-715E17C715F2}" dt="2022-02-15T06:09:54.235" v="3865" actId="20577"/>
        <pc:sldMkLst>
          <pc:docMk/>
          <pc:sldMk cId="1301025219" sldId="961"/>
        </pc:sldMkLst>
        <pc:spChg chg="mod">
          <ac:chgData name="Raoul Albrecht" userId="d132c7b8-2fa6-4e83-b7a6-db32e0aa492e" providerId="ADAL" clId="{07921BF0-DBED-44BD-8D32-715E17C715F2}" dt="2022-02-10T16:00:51.246" v="960" actId="20577"/>
          <ac:spMkLst>
            <pc:docMk/>
            <pc:sldMk cId="1301025219" sldId="961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01:02.207" v="976" actId="20577"/>
          <ac:spMkLst>
            <pc:docMk/>
            <pc:sldMk cId="1301025219" sldId="961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5T06:09:54.235" v="3865" actId="20577"/>
          <ac:spMkLst>
            <pc:docMk/>
            <pc:sldMk cId="1301025219" sldId="961"/>
            <ac:spMk id="11" creationId="{671B3B31-9C9C-49BA-BBFE-AEBEA409BEDA}"/>
          </ac:spMkLst>
        </pc:spChg>
      </pc:sldChg>
      <pc:sldChg chg="addSp delSp modSp add mod">
        <pc:chgData name="Raoul Albrecht" userId="d132c7b8-2fa6-4e83-b7a6-db32e0aa492e" providerId="ADAL" clId="{07921BF0-DBED-44BD-8D32-715E17C715F2}" dt="2022-02-15T06:10:08.039" v="3866"/>
        <pc:sldMkLst>
          <pc:docMk/>
          <pc:sldMk cId="2669985480" sldId="962"/>
        </pc:sldMkLst>
        <pc:spChg chg="mod">
          <ac:chgData name="Raoul Albrecht" userId="d132c7b8-2fa6-4e83-b7a6-db32e0aa492e" providerId="ADAL" clId="{07921BF0-DBED-44BD-8D32-715E17C715F2}" dt="2022-02-11T06:22:47.730" v="3452" actId="1076"/>
          <ac:spMkLst>
            <pc:docMk/>
            <pc:sldMk cId="2669985480" sldId="962"/>
            <ac:spMk id="8" creationId="{848B0D11-26FA-4B0C-B386-1ECDF3D52064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9" creationId="{E789470E-724A-414F-90FC-95096DCA143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1" creationId="{6331FB9B-8E07-44E1-BC06-13673E0DBEB1}"/>
          </ac:spMkLst>
        </pc:spChg>
        <pc:spChg chg="add mod">
          <ac:chgData name="Raoul Albrecht" userId="d132c7b8-2fa6-4e83-b7a6-db32e0aa492e" providerId="ADAL" clId="{07921BF0-DBED-44BD-8D32-715E17C715F2}" dt="2022-02-15T06:10:08.039" v="3866"/>
          <ac:spMkLst>
            <pc:docMk/>
            <pc:sldMk cId="2669985480" sldId="962"/>
            <ac:spMk id="12" creationId="{40C7F59E-AFB3-4B56-B58F-1184535FC65F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2" creationId="{8ADFAD07-CED1-4BD4-B06B-FB98680B5742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17" creationId="{5B20451D-011C-490B-858F-9E6A889A498F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6" creationId="{83CDA400-D497-4060-986E-7F9B16A22709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7" creationId="{19F73D34-72BB-4DFE-B7EE-6E77E8981990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8" creationId="{3B05F315-F3BB-4402-904A-5BD3CEA152AD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29" creationId="{B2C364DA-9E85-4151-9825-21047EFF680D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0" creationId="{04AF6797-D08C-40EC-ABA0-DA1061BA06D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1" creationId="{36EF55F9-DF09-4783-AD3A-83EC4063B9B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2" creationId="{4B222239-37C3-4E9E-9E5C-73BDE0B41A0E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35" creationId="{155D205C-2D95-4211-B1A6-71559972067A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0" creationId="{9BF9B8DD-A842-4C1D-A87B-F177C7253811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2" creationId="{C9F4D4AD-6BE9-42DE-B581-B3D8D68E0780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3" creationId="{5BC2E5A1-D73F-45BD-B0EC-F8A050FC120E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4" creationId="{40C19E99-4D71-42E7-8E43-63496610A5B3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8" creationId="{1D6623BA-AA8B-4F8B-B02F-A98B90AC84D7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49" creationId="{3BEC54C6-AFE3-4206-BCE1-1D52C18C15FB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50" creationId="{DB74A369-0035-4C3F-8A78-BED0FA8D57EE}"/>
          </ac:spMkLst>
        </pc:spChg>
        <pc:spChg chg="mod">
          <ac:chgData name="Raoul Albrecht" userId="d132c7b8-2fa6-4e83-b7a6-db32e0aa492e" providerId="ADAL" clId="{07921BF0-DBED-44BD-8D32-715E17C715F2}" dt="2022-02-11T06:20:07.615" v="3361"/>
          <ac:spMkLst>
            <pc:docMk/>
            <pc:sldMk cId="2669985480" sldId="962"/>
            <ac:spMk id="51" creationId="{69CE2F4E-A143-4DEC-ABB0-ECAED760BC66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3" creationId="{A91EDF59-67F7-440A-B81C-4C4B5CEA6DA5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4" creationId="{0CB699AB-9602-4713-A4DA-288F23772B8E}"/>
          </ac:spMkLst>
        </pc:spChg>
        <pc:spChg chg="add del mod">
          <ac:chgData name="Raoul Albrecht" userId="d132c7b8-2fa6-4e83-b7a6-db32e0aa492e" providerId="ADAL" clId="{07921BF0-DBED-44BD-8D32-715E17C715F2}" dt="2022-02-11T06:20:14.946" v="3362" actId="478"/>
          <ac:spMkLst>
            <pc:docMk/>
            <pc:sldMk cId="2669985480" sldId="962"/>
            <ac:spMk id="55" creationId="{DFE5DABD-693A-4A48-91FE-A6037A2E5546}"/>
          </ac:spMkLst>
        </pc:spChg>
        <pc:spChg chg="add mod">
          <ac:chgData name="Raoul Albrecht" userId="d132c7b8-2fa6-4e83-b7a6-db32e0aa492e" providerId="ADAL" clId="{07921BF0-DBED-44BD-8D32-715E17C715F2}" dt="2022-02-11T06:29:02.792" v="3522" actId="20577"/>
          <ac:spMkLst>
            <pc:docMk/>
            <pc:sldMk cId="2669985480" sldId="962"/>
            <ac:spMk id="56" creationId="{DD7F659B-FEAF-440F-AD1E-3203E22B697E}"/>
          </ac:spMkLst>
        </pc:spChg>
        <pc:spChg chg="add del mod">
          <ac:chgData name="Raoul Albrecht" userId="d132c7b8-2fa6-4e83-b7a6-db32e0aa492e" providerId="ADAL" clId="{07921BF0-DBED-44BD-8D32-715E17C715F2}" dt="2022-02-11T06:25:53.226" v="3475" actId="478"/>
          <ac:spMkLst>
            <pc:docMk/>
            <pc:sldMk cId="2669985480" sldId="962"/>
            <ac:spMk id="57" creationId="{F2727552-D7D7-41D0-81CE-7D2CD79B9DC6}"/>
          </ac:spMkLst>
        </pc:spChg>
        <pc:spChg chg="add del mod">
          <ac:chgData name="Raoul Albrecht" userId="d132c7b8-2fa6-4e83-b7a6-db32e0aa492e" providerId="ADAL" clId="{07921BF0-DBED-44BD-8D32-715E17C715F2}" dt="2022-02-11T06:24:17.761" v="3471" actId="478"/>
          <ac:spMkLst>
            <pc:docMk/>
            <pc:sldMk cId="2669985480" sldId="962"/>
            <ac:spMk id="60" creationId="{4543569C-EE74-441F-BE49-90A2D0DA177B}"/>
          </ac:spMkLst>
        </pc:spChg>
        <pc:grpChg chg="add del mod">
          <ac:chgData name="Raoul Albrecht" userId="d132c7b8-2fa6-4e83-b7a6-db32e0aa492e" providerId="ADAL" clId="{07921BF0-DBED-44BD-8D32-715E17C715F2}" dt="2022-02-11T06:20:14.946" v="3362" actId="478"/>
          <ac:grpSpMkLst>
            <pc:docMk/>
            <pc:sldMk cId="2669985480" sldId="962"/>
            <ac:grpSpMk id="39" creationId="{750CDA66-BAB6-4887-8684-18B1AF52C9E6}"/>
          </ac:grpSpMkLst>
        </pc:grpChg>
        <pc:grpChg chg="mod">
          <ac:chgData name="Raoul Albrecht" userId="d132c7b8-2fa6-4e83-b7a6-db32e0aa492e" providerId="ADAL" clId="{07921BF0-DBED-44BD-8D32-715E17C715F2}" dt="2022-02-11T06:20:07.615" v="3361"/>
          <ac:grpSpMkLst>
            <pc:docMk/>
            <pc:sldMk cId="2669985480" sldId="962"/>
            <ac:grpSpMk id="45" creationId="{46D6A939-A175-489E-9310-50BC90941372}"/>
          </ac:grpSpMkLst>
        </pc:grpChg>
        <pc:grpChg chg="mod">
          <ac:chgData name="Raoul Albrecht" userId="d132c7b8-2fa6-4e83-b7a6-db32e0aa492e" providerId="ADAL" clId="{07921BF0-DBED-44BD-8D32-715E17C715F2}" dt="2022-02-11T06:20:07.615" v="3361"/>
          <ac:grpSpMkLst>
            <pc:docMk/>
            <pc:sldMk cId="2669985480" sldId="962"/>
            <ac:grpSpMk id="46" creationId="{7779C1B4-B62F-42F6-B647-4EA2B8390F8B}"/>
          </ac:grpSpMkLst>
        </pc:grpChg>
        <pc:picChg chg="add mod">
          <ac:chgData name="Raoul Albrecht" userId="d132c7b8-2fa6-4e83-b7a6-db32e0aa492e" providerId="ADAL" clId="{07921BF0-DBED-44BD-8D32-715E17C715F2}" dt="2022-02-11T06:21:00.311" v="3369" actId="14100"/>
          <ac:picMkLst>
            <pc:docMk/>
            <pc:sldMk cId="2669985480" sldId="962"/>
            <ac:picMk id="6" creationId="{30F82E51-EAD1-4D38-A056-1734DD607B28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10" creationId="{69677A06-90F5-49E4-9CA8-CD41C2904BE0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19" creationId="{779D0D7C-AE36-47C4-B2C0-FD926EA36B0D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0" creationId="{D4E0D976-D079-4F86-87F0-2F061153F7DA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1" creationId="{1F291D9B-8804-49B0-912D-43B58105DF8E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2" creationId="{5A29C633-FEDC-43F3-86F9-42A4D97A0CDC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3" creationId="{EF87166E-FCD1-45B8-88F5-099E65E0D691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4" creationId="{DC6C2E8E-CA38-4195-8D10-CA46010C9B91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25" creationId="{14B91CDE-9B55-47A8-8647-2396045EFCE6}"/>
          </ac:picMkLst>
        </pc:picChg>
        <pc:picChg chg="add del mod">
          <ac:chgData name="Raoul Albrecht" userId="d132c7b8-2fa6-4e83-b7a6-db32e0aa492e" providerId="ADAL" clId="{07921BF0-DBED-44BD-8D32-715E17C715F2}" dt="2022-02-11T06:20:14.946" v="3362" actId="478"/>
          <ac:picMkLst>
            <pc:docMk/>
            <pc:sldMk cId="2669985480" sldId="962"/>
            <ac:picMk id="34" creationId="{7457A3A7-A9F6-47FE-8BA2-FE2E7F0606B4}"/>
          </ac:picMkLst>
        </pc:picChg>
        <pc:picChg chg="mod">
          <ac:chgData name="Raoul Albrecht" userId="d132c7b8-2fa6-4e83-b7a6-db32e0aa492e" providerId="ADAL" clId="{07921BF0-DBED-44BD-8D32-715E17C715F2}" dt="2022-02-11T06:20:07.615" v="3361"/>
          <ac:picMkLst>
            <pc:docMk/>
            <pc:sldMk cId="2669985480" sldId="962"/>
            <ac:picMk id="41" creationId="{61DFE6E9-2A33-4CFF-98A8-A19DC7FC708F}"/>
          </ac:picMkLst>
        </pc:picChg>
        <pc:picChg chg="mod">
          <ac:chgData name="Raoul Albrecht" userId="d132c7b8-2fa6-4e83-b7a6-db32e0aa492e" providerId="ADAL" clId="{07921BF0-DBED-44BD-8D32-715E17C715F2}" dt="2022-02-11T06:20:07.615" v="3361"/>
          <ac:picMkLst>
            <pc:docMk/>
            <pc:sldMk cId="2669985480" sldId="962"/>
            <ac:picMk id="47" creationId="{45A142EC-47DF-459A-ABEE-56E4AD90939E}"/>
          </ac:picMkLst>
        </pc:picChg>
        <pc:picChg chg="add del mod">
          <ac:chgData name="Raoul Albrecht" userId="d132c7b8-2fa6-4e83-b7a6-db32e0aa492e" providerId="ADAL" clId="{07921BF0-DBED-44BD-8D32-715E17C715F2}" dt="2022-02-11T06:25:59.250" v="3478" actId="478"/>
          <ac:picMkLst>
            <pc:docMk/>
            <pc:sldMk cId="2669985480" sldId="962"/>
            <ac:picMk id="58" creationId="{2B66381B-57A5-4EAA-9A27-B6C11B3890AE}"/>
          </ac:picMkLst>
        </pc:picChg>
        <pc:picChg chg="add del mod">
          <ac:chgData name="Raoul Albrecht" userId="d132c7b8-2fa6-4e83-b7a6-db32e0aa492e" providerId="ADAL" clId="{07921BF0-DBED-44BD-8D32-715E17C715F2}" dt="2022-02-11T06:25:58.321" v="3477" actId="478"/>
          <ac:picMkLst>
            <pc:docMk/>
            <pc:sldMk cId="2669985480" sldId="962"/>
            <ac:picMk id="59" creationId="{7597DCFF-3217-4EE3-8B1C-82423400E51D}"/>
          </ac:picMkLst>
        </pc:picChg>
        <pc:picChg chg="add mod">
          <ac:chgData name="Raoul Albrecht" userId="d132c7b8-2fa6-4e83-b7a6-db32e0aa492e" providerId="ADAL" clId="{07921BF0-DBED-44BD-8D32-715E17C715F2}" dt="2022-02-11T06:26:30.425" v="3484" actId="1076"/>
          <ac:picMkLst>
            <pc:docMk/>
            <pc:sldMk cId="2669985480" sldId="962"/>
            <ac:picMk id="61" creationId="{14A60736-EF3B-4CF0-AB41-B681DF685818}"/>
          </ac:picMkLst>
        </pc:pic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3" creationId="{37EEE12C-2360-4495-A8FD-3930DDC2354D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4" creationId="{69E86E15-6D64-406B-83C6-0506B3CB357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5" creationId="{CE164B1C-790B-4AD1-B318-6E77FB019A86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6" creationId="{92FF2B57-9794-4CD4-B1FD-320EE3EDF4D3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18" creationId="{B7C7A4CE-1359-4741-A7FF-EF58242A35E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3" creationId="{6E3B5720-0957-4E55-B07C-EC6778A2E777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6" creationId="{66ED513A-2D77-4113-ADF7-4752AAFDD161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7" creationId="{53385E24-0F8A-4DAA-875F-BCE76A8CE5DE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38" creationId="{4E8F868E-811C-4366-BBE2-12433F2DC3E5}"/>
          </ac:cxnSpMkLst>
        </pc:cxnChg>
        <pc:cxnChg chg="add del mod">
          <ac:chgData name="Raoul Albrecht" userId="d132c7b8-2fa6-4e83-b7a6-db32e0aa492e" providerId="ADAL" clId="{07921BF0-DBED-44BD-8D32-715E17C715F2}" dt="2022-02-11T06:20:14.946" v="3362" actId="478"/>
          <ac:cxnSpMkLst>
            <pc:docMk/>
            <pc:sldMk cId="2669985480" sldId="962"/>
            <ac:cxnSpMk id="52" creationId="{758F9382-6E72-4D1E-ADF2-48FA54B29CFE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0:59.338" v="3886" actId="478"/>
        <pc:sldMkLst>
          <pc:docMk/>
          <pc:sldMk cId="2981942351" sldId="963"/>
        </pc:sldMkLst>
        <pc:spChg chg="mod">
          <ac:chgData name="Raoul Albrecht" userId="d132c7b8-2fa6-4e83-b7a6-db32e0aa492e" providerId="ADAL" clId="{07921BF0-DBED-44BD-8D32-715E17C715F2}" dt="2022-02-10T16:02:15.265" v="1019"/>
          <ac:spMkLst>
            <pc:docMk/>
            <pc:sldMk cId="2981942351" sldId="963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53:38.010" v="2774" actId="13926"/>
          <ac:spMkLst>
            <pc:docMk/>
            <pc:sldMk cId="2981942351" sldId="963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8:51.659" v="3748"/>
          <ac:spMkLst>
            <pc:docMk/>
            <pc:sldMk cId="2981942351" sldId="963"/>
            <ac:spMk id="9" creationId="{6E2A7AD8-71B7-4B66-92AA-85AAC22B4915}"/>
          </ac:spMkLst>
        </pc:spChg>
        <pc:spChg chg="del">
          <ac:chgData name="Raoul Albrecht" userId="d132c7b8-2fa6-4e83-b7a6-db32e0aa492e" providerId="ADAL" clId="{07921BF0-DBED-44BD-8D32-715E17C715F2}" dt="2022-02-15T06:10:59.338" v="3886" actId="478"/>
          <ac:spMkLst>
            <pc:docMk/>
            <pc:sldMk cId="2981942351" sldId="963"/>
            <ac:spMk id="11" creationId="{028162EC-5CC6-4BA4-B940-BD400EA689D9}"/>
          </ac:spMkLst>
        </pc:spChg>
        <pc:spChg chg="add mod">
          <ac:chgData name="Raoul Albrecht" userId="d132c7b8-2fa6-4e83-b7a6-db32e0aa492e" providerId="ADAL" clId="{07921BF0-DBED-44BD-8D32-715E17C715F2}" dt="2022-02-15T06:10:57.162" v="3885" actId="20577"/>
          <ac:spMkLst>
            <pc:docMk/>
            <pc:sldMk cId="2981942351" sldId="963"/>
            <ac:spMk id="12" creationId="{FACB9C0F-21C4-415B-93C4-D515666487AD}"/>
          </ac:spMkLst>
        </pc:spChg>
      </pc:sldChg>
      <pc:sldChg chg="addSp delSp modSp add mod modAnim">
        <pc:chgData name="Raoul Albrecht" userId="d132c7b8-2fa6-4e83-b7a6-db32e0aa492e" providerId="ADAL" clId="{07921BF0-DBED-44BD-8D32-715E17C715F2}" dt="2022-02-10T16:09:38.586" v="1078"/>
        <pc:sldMkLst>
          <pc:docMk/>
          <pc:sldMk cId="401320404" sldId="964"/>
        </pc:sldMkLst>
        <pc:spChg chg="add mod">
          <ac:chgData name="Raoul Albrecht" userId="d132c7b8-2fa6-4e83-b7a6-db32e0aa492e" providerId="ADAL" clId="{07921BF0-DBED-44BD-8D32-715E17C715F2}" dt="2022-02-10T16:08:49.590" v="1075" actId="1038"/>
          <ac:spMkLst>
            <pc:docMk/>
            <pc:sldMk cId="401320404" sldId="964"/>
            <ac:spMk id="24" creationId="{61EA45D0-9E44-4815-A8EE-133EB8C506D8}"/>
          </ac:spMkLst>
        </pc:spChg>
        <pc:spChg chg="add del mod">
          <ac:chgData name="Raoul Albrecht" userId="d132c7b8-2fa6-4e83-b7a6-db32e0aa492e" providerId="ADAL" clId="{07921BF0-DBED-44BD-8D32-715E17C715F2}" dt="2022-02-10T16:07:48.413" v="1027" actId="478"/>
          <ac:spMkLst>
            <pc:docMk/>
            <pc:sldMk cId="401320404" sldId="964"/>
            <ac:spMk id="25" creationId="{E8059CEA-1049-4CE0-B5F7-72016A46D94F}"/>
          </ac:spMkLst>
        </pc:spChg>
        <pc:spChg chg="add mod">
          <ac:chgData name="Raoul Albrecht" userId="d132c7b8-2fa6-4e83-b7a6-db32e0aa492e" providerId="ADAL" clId="{07921BF0-DBED-44BD-8D32-715E17C715F2}" dt="2022-02-10T16:09:13.732" v="1077" actId="14100"/>
          <ac:spMkLst>
            <pc:docMk/>
            <pc:sldMk cId="401320404" sldId="964"/>
            <ac:spMk id="26" creationId="{FD787923-8F4D-4518-B006-A4AC65EDEDED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7" creationId="{AD0CC7D2-9526-463E-90EA-3EFBA31FBCDD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8" creationId="{8713C533-E878-4F54-84C2-78C1FF32FB82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29" creationId="{4DB7B3B2-2691-472A-9368-C2C15D75C6DC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0" creationId="{2BDA362D-FCBF-445C-942C-A3F263677E48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1" creationId="{095E010F-3E40-4940-9D51-EE8F3DAD2D75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2" creationId="{3FA86F23-2F11-4529-B45C-E7A2E9DC5D94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3" creationId="{7A5C43EE-707F-424F-B122-2271F5C2B4A0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4" creationId="{0DB48C9E-5047-48C0-B6F2-10676696FE49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5" creationId="{BBA21D3A-D3C8-49EC-8AF6-B810AE4E5B3F}"/>
          </ac:spMkLst>
        </pc:spChg>
        <pc:spChg chg="del">
          <ac:chgData name="Raoul Albrecht" userId="d132c7b8-2fa6-4e83-b7a6-db32e0aa492e" providerId="ADAL" clId="{07921BF0-DBED-44BD-8D32-715E17C715F2}" dt="2022-02-10T16:06:31.848" v="1024" actId="478"/>
          <ac:spMkLst>
            <pc:docMk/>
            <pc:sldMk cId="401320404" sldId="964"/>
            <ac:spMk id="36" creationId="{D7DFA3B5-39BB-4808-A668-1CEF29479CD6}"/>
          </ac:spMkLst>
        </pc:spChg>
        <pc:spChg chg="add mod">
          <ac:chgData name="Raoul Albrecht" userId="d132c7b8-2fa6-4e83-b7a6-db32e0aa492e" providerId="ADAL" clId="{07921BF0-DBED-44BD-8D32-715E17C715F2}" dt="2022-02-10T16:08:49.590" v="1075" actId="1038"/>
          <ac:spMkLst>
            <pc:docMk/>
            <pc:sldMk cId="401320404" sldId="964"/>
            <ac:spMk id="42" creationId="{3FA1479E-9D78-4498-AB6D-45B3CD823CC0}"/>
          </ac:spMkLst>
        </pc:spChg>
        <pc:picChg chg="add del mod">
          <ac:chgData name="Raoul Albrecht" userId="d132c7b8-2fa6-4e83-b7a6-db32e0aa492e" providerId="ADAL" clId="{07921BF0-DBED-44BD-8D32-715E17C715F2}" dt="2022-02-10T16:07:48.413" v="1027" actId="478"/>
          <ac:picMkLst>
            <pc:docMk/>
            <pc:sldMk cId="401320404" sldId="964"/>
            <ac:picMk id="22" creationId="{7A660CDE-BD45-4F0C-BA03-65C126A2B012}"/>
          </ac:picMkLst>
        </pc:picChg>
        <pc:picChg chg="add mod">
          <ac:chgData name="Raoul Albrecht" userId="d132c7b8-2fa6-4e83-b7a6-db32e0aa492e" providerId="ADAL" clId="{07921BF0-DBED-44BD-8D32-715E17C715F2}" dt="2022-02-10T16:08:49.590" v="1075" actId="1038"/>
          <ac:picMkLst>
            <pc:docMk/>
            <pc:sldMk cId="401320404" sldId="964"/>
            <ac:picMk id="23" creationId="{3D19E78A-D856-4988-8FEB-9ECAEE030FD9}"/>
          </ac:picMkLst>
        </pc:picChg>
        <pc:picChg chg="del">
          <ac:chgData name="Raoul Albrecht" userId="d132c7b8-2fa6-4e83-b7a6-db32e0aa492e" providerId="ADAL" clId="{07921BF0-DBED-44BD-8D32-715E17C715F2}" dt="2022-02-10T16:06:31.848" v="1024" actId="478"/>
          <ac:picMkLst>
            <pc:docMk/>
            <pc:sldMk cId="401320404" sldId="964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7" creationId="{8A733507-E19E-4FD1-857A-7876FFF05B47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8" creationId="{D16D5059-84FC-44DB-A6CD-1E14E126E0DA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39" creationId="{AB4BAA90-381B-444D-83F6-4C18319FA28A}"/>
          </ac:cxnSpMkLst>
        </pc:cxnChg>
        <pc:cxnChg chg="del mod">
          <ac:chgData name="Raoul Albrecht" userId="d132c7b8-2fa6-4e83-b7a6-db32e0aa492e" providerId="ADAL" clId="{07921BF0-DBED-44BD-8D32-715E17C715F2}" dt="2022-02-10T16:06:31.848" v="1024" actId="478"/>
          <ac:cxnSpMkLst>
            <pc:docMk/>
            <pc:sldMk cId="401320404" sldId="964"/>
            <ac:cxnSpMk id="40" creationId="{6AC1BC90-87B3-4E6A-8F53-90FD9CB5233B}"/>
          </ac:cxnSpMkLst>
        </pc:cxnChg>
      </pc:sldChg>
      <pc:sldChg chg="new del">
        <pc:chgData name="Raoul Albrecht" userId="d132c7b8-2fa6-4e83-b7a6-db32e0aa492e" providerId="ADAL" clId="{07921BF0-DBED-44BD-8D32-715E17C715F2}" dt="2022-02-10T16:06:20.090" v="1022" actId="680"/>
        <pc:sldMkLst>
          <pc:docMk/>
          <pc:sldMk cId="2703700652" sldId="964"/>
        </pc:sldMkLst>
      </pc:sldChg>
      <pc:sldChg chg="addSp delSp modSp add mod delAnim">
        <pc:chgData name="Raoul Albrecht" userId="d132c7b8-2fa6-4e83-b7a6-db32e0aa492e" providerId="ADAL" clId="{07921BF0-DBED-44BD-8D32-715E17C715F2}" dt="2022-02-15T06:01:32.790" v="3790" actId="14100"/>
        <pc:sldMkLst>
          <pc:docMk/>
          <pc:sldMk cId="974957262" sldId="965"/>
        </pc:sldMkLst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24" creationId="{61EA45D0-9E44-4815-A8EE-133EB8C506D8}"/>
          </ac:spMkLst>
        </pc:spChg>
        <pc:spChg chg="mod">
          <ac:chgData name="Raoul Albrecht" userId="d132c7b8-2fa6-4e83-b7a6-db32e0aa492e" providerId="ADAL" clId="{07921BF0-DBED-44BD-8D32-715E17C715F2}" dt="2022-02-10T16:10:08.334" v="1175" actId="14100"/>
          <ac:spMkLst>
            <pc:docMk/>
            <pc:sldMk cId="974957262" sldId="965"/>
            <ac:spMk id="25" creationId="{E8059CEA-1049-4CE0-B5F7-72016A46D94F}"/>
          </ac:spMkLst>
        </pc:spChg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26" creationId="{FD787923-8F4D-4518-B006-A4AC65EDEDED}"/>
          </ac:spMkLst>
        </pc:spChg>
        <pc:spChg chg="del">
          <ac:chgData name="Raoul Albrecht" userId="d132c7b8-2fa6-4e83-b7a6-db32e0aa492e" providerId="ADAL" clId="{07921BF0-DBED-44BD-8D32-715E17C715F2}" dt="2022-02-10T16:09:45.334" v="1079" actId="478"/>
          <ac:spMkLst>
            <pc:docMk/>
            <pc:sldMk cId="974957262" sldId="965"/>
            <ac:spMk id="42" creationId="{3FA1479E-9D78-4498-AB6D-45B3CD823CC0}"/>
          </ac:spMkLst>
        </pc:spChg>
        <pc:picChg chg="add mod">
          <ac:chgData name="Raoul Albrecht" userId="d132c7b8-2fa6-4e83-b7a6-db32e0aa492e" providerId="ADAL" clId="{07921BF0-DBED-44BD-8D32-715E17C715F2}" dt="2022-02-15T05:57:46.499" v="3765" actId="1076"/>
          <ac:picMkLst>
            <pc:docMk/>
            <pc:sldMk cId="974957262" sldId="965"/>
            <ac:picMk id="8" creationId="{39E4B291-4F84-462D-9D3C-34EA9F8F4EFB}"/>
          </ac:picMkLst>
        </pc:picChg>
        <pc:picChg chg="add mod">
          <ac:chgData name="Raoul Albrecht" userId="d132c7b8-2fa6-4e83-b7a6-db32e0aa492e" providerId="ADAL" clId="{07921BF0-DBED-44BD-8D32-715E17C715F2}" dt="2022-02-15T05:58:08.745" v="3768" actId="1076"/>
          <ac:picMkLst>
            <pc:docMk/>
            <pc:sldMk cId="974957262" sldId="965"/>
            <ac:picMk id="10" creationId="{564B07FB-4B95-4487-AC3C-761ED3054926}"/>
          </ac:picMkLst>
        </pc:picChg>
        <pc:picChg chg="add mod">
          <ac:chgData name="Raoul Albrecht" userId="d132c7b8-2fa6-4e83-b7a6-db32e0aa492e" providerId="ADAL" clId="{07921BF0-DBED-44BD-8D32-715E17C715F2}" dt="2022-02-15T05:59:34.765" v="3784" actId="1038"/>
          <ac:picMkLst>
            <pc:docMk/>
            <pc:sldMk cId="974957262" sldId="965"/>
            <ac:picMk id="12" creationId="{93E48F14-7BD5-463F-913A-AC16C0D34DC7}"/>
          </ac:picMkLst>
        </pc:picChg>
        <pc:picChg chg="add mod">
          <ac:chgData name="Raoul Albrecht" userId="d132c7b8-2fa6-4e83-b7a6-db32e0aa492e" providerId="ADAL" clId="{07921BF0-DBED-44BD-8D32-715E17C715F2}" dt="2022-02-15T05:59:38.671" v="3785" actId="1076"/>
          <ac:picMkLst>
            <pc:docMk/>
            <pc:sldMk cId="974957262" sldId="965"/>
            <ac:picMk id="14" creationId="{F9559057-203A-4845-91EB-3F4943CAAD3F}"/>
          </ac:picMkLst>
        </pc:picChg>
        <pc:picChg chg="add mod">
          <ac:chgData name="Raoul Albrecht" userId="d132c7b8-2fa6-4e83-b7a6-db32e0aa492e" providerId="ADAL" clId="{07921BF0-DBED-44BD-8D32-715E17C715F2}" dt="2022-02-15T06:01:32.790" v="3790" actId="14100"/>
          <ac:picMkLst>
            <pc:docMk/>
            <pc:sldMk cId="974957262" sldId="965"/>
            <ac:picMk id="17" creationId="{73851142-A6FE-492D-841A-E5B48D063DE5}"/>
          </ac:picMkLst>
        </pc:picChg>
        <pc:picChg chg="mod">
          <ac:chgData name="Raoul Albrecht" userId="d132c7b8-2fa6-4e83-b7a6-db32e0aa492e" providerId="ADAL" clId="{07921BF0-DBED-44BD-8D32-715E17C715F2}" dt="2022-02-10T16:10:20.128" v="1178" actId="14100"/>
          <ac:picMkLst>
            <pc:docMk/>
            <pc:sldMk cId="974957262" sldId="965"/>
            <ac:picMk id="22" creationId="{7A660CDE-BD45-4F0C-BA03-65C126A2B012}"/>
          </ac:picMkLst>
        </pc:picChg>
        <pc:picChg chg="del">
          <ac:chgData name="Raoul Albrecht" userId="d132c7b8-2fa6-4e83-b7a6-db32e0aa492e" providerId="ADAL" clId="{07921BF0-DBED-44BD-8D32-715E17C715F2}" dt="2022-02-10T16:09:45.334" v="1079" actId="478"/>
          <ac:picMkLst>
            <pc:docMk/>
            <pc:sldMk cId="974957262" sldId="965"/>
            <ac:picMk id="23" creationId="{3D19E78A-D856-4988-8FEB-9ECAEE030FD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11:20.088" v="1299" actId="20577"/>
        <pc:sldMkLst>
          <pc:docMk/>
          <pc:sldMk cId="287981301" sldId="966"/>
        </pc:sldMkLst>
        <pc:spChg chg="mod">
          <ac:chgData name="Raoul Albrecht" userId="d132c7b8-2fa6-4e83-b7a6-db32e0aa492e" providerId="ADAL" clId="{07921BF0-DBED-44BD-8D32-715E17C715F2}" dt="2022-02-10T16:11:20.088" v="1299" actId="20577"/>
          <ac:spMkLst>
            <pc:docMk/>
            <pc:sldMk cId="287981301" sldId="966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10:37.196" v="1181" actId="478"/>
          <ac:spMkLst>
            <pc:docMk/>
            <pc:sldMk cId="287981301" sldId="966"/>
            <ac:spMk id="25" creationId="{E8059CEA-1049-4CE0-B5F7-72016A46D94F}"/>
          </ac:spMkLst>
        </pc:spChg>
        <pc:picChg chg="add mod">
          <ac:chgData name="Raoul Albrecht" userId="d132c7b8-2fa6-4e83-b7a6-db32e0aa492e" providerId="ADAL" clId="{07921BF0-DBED-44BD-8D32-715E17C715F2}" dt="2022-02-10T16:11:05.211" v="1254" actId="1038"/>
          <ac:picMkLst>
            <pc:docMk/>
            <pc:sldMk cId="287981301" sldId="966"/>
            <ac:picMk id="9" creationId="{7D3E6EDD-C4B0-4B42-B44E-1D7351CC1616}"/>
          </ac:picMkLst>
        </pc:picChg>
        <pc:picChg chg="del">
          <ac:chgData name="Raoul Albrecht" userId="d132c7b8-2fa6-4e83-b7a6-db32e0aa492e" providerId="ADAL" clId="{07921BF0-DBED-44BD-8D32-715E17C715F2}" dt="2022-02-10T16:10:36.113" v="1180" actId="478"/>
          <ac:picMkLst>
            <pc:docMk/>
            <pc:sldMk cId="287981301" sldId="966"/>
            <ac:picMk id="22" creationId="{7A660CDE-BD45-4F0C-BA03-65C126A2B012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1T05:49:29.491" v="2776" actId="5793"/>
        <pc:sldMkLst>
          <pc:docMk/>
          <pc:sldMk cId="3241889091" sldId="967"/>
        </pc:sldMkLst>
        <pc:spChg chg="mod">
          <ac:chgData name="Raoul Albrecht" userId="d132c7b8-2fa6-4e83-b7a6-db32e0aa492e" providerId="ADAL" clId="{07921BF0-DBED-44BD-8D32-715E17C715F2}" dt="2022-02-10T16:11:59.974" v="1318" actId="20577"/>
          <ac:spMkLst>
            <pc:docMk/>
            <pc:sldMk cId="3241889091" sldId="967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13:27.699" v="1414" actId="14100"/>
          <ac:spMkLst>
            <pc:docMk/>
            <pc:sldMk cId="3241889091" sldId="967"/>
            <ac:spMk id="8" creationId="{8AEBBD00-9E50-4EDD-B2D3-B5B1360D577E}"/>
          </ac:spMkLst>
        </pc:spChg>
        <pc:spChg chg="add mod">
          <ac:chgData name="Raoul Albrecht" userId="d132c7b8-2fa6-4e83-b7a6-db32e0aa492e" providerId="ADAL" clId="{07921BF0-DBED-44BD-8D32-715E17C715F2}" dt="2022-02-10T16:13:27.699" v="1414" actId="14100"/>
          <ac:spMkLst>
            <pc:docMk/>
            <pc:sldMk cId="3241889091" sldId="967"/>
            <ac:spMk id="10" creationId="{5A87213B-8867-47FC-A9D3-9C2C3B727F36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1" creationId="{3D83A4FF-914B-4A7D-B2BC-EB73359446D5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2" creationId="{06781CBD-7488-405C-8A16-D0300DB02B97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3" creationId="{F5F93AEC-F5C9-4802-8EAF-CBC175AAB745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4" creationId="{B4F4589C-F351-40A1-977D-0A4A91B0D88C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15" creationId="{D305471E-8899-4D2F-932D-041373CF009E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7" creationId="{E5B52F29-4D3D-4CC4-8D13-5F78259CA4C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8" creationId="{253A9850-D0F2-41CD-8632-442DFDA143C9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19" creationId="{53C45F51-80E7-4015-8E86-0B3E57896E26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0" creationId="{3CD167FC-3B5A-45C5-A095-05D18887F42D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1" creationId="{D3973C5A-73CB-47A6-B81D-98D641045B69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2" creationId="{C72843A3-C3AF-4454-930C-DE3BC137DC4E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3" creationId="{EF00B094-804D-42BF-BD89-A56B55252E60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4" creationId="{450DAF30-3B01-40A8-BEFA-AAAC19EDACB5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5" creationId="{28A24F3C-7E5A-4E8F-8FA1-DFACB6D98040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26" creationId="{AB466155-B5E6-4FCD-AF42-B051EF9F80A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8" creationId="{6FAFD8D4-62A9-4CB1-BC18-E1630C5DD604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29" creationId="{FFBAD3C8-2121-4E0D-9A10-DBD1672777AF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0" creationId="{B48F104F-12FB-4E5F-B2BB-E90E9626A317}"/>
          </ac:spMkLst>
        </pc:spChg>
        <pc:spChg chg="add mod">
          <ac:chgData name="Raoul Albrecht" userId="d132c7b8-2fa6-4e83-b7a6-db32e0aa492e" providerId="ADAL" clId="{07921BF0-DBED-44BD-8D32-715E17C715F2}" dt="2022-02-10T16:12:53.461" v="1393" actId="1037"/>
          <ac:spMkLst>
            <pc:docMk/>
            <pc:sldMk cId="3241889091" sldId="967"/>
            <ac:spMk id="31" creationId="{DC3DB21D-FD44-4EBA-8C6A-D25385225F24}"/>
          </ac:spMkLst>
        </pc:spChg>
        <pc:spChg chg="add mod">
          <ac:chgData name="Raoul Albrecht" userId="d132c7b8-2fa6-4e83-b7a6-db32e0aa492e" providerId="ADAL" clId="{07921BF0-DBED-44BD-8D32-715E17C715F2}" dt="2022-02-10T16:12:44.326" v="1383" actId="1038"/>
          <ac:spMkLst>
            <pc:docMk/>
            <pc:sldMk cId="3241889091" sldId="967"/>
            <ac:spMk id="32" creationId="{06A10BF5-E667-402B-9172-6D7DAC8D561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6" creationId="{BFC48ADF-0CD5-47B2-B456-4C347017CB9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7" creationId="{EFC0B7CF-6750-4BCE-87BA-34ACE367C970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8" creationId="{5ABA709F-BF66-4F43-B5D1-928E205F1857}"/>
          </ac:spMkLst>
        </pc:spChg>
        <pc:spChg chg="add 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39" creationId="{B9CFB75B-E5A2-449E-B82B-FA0B401B1AEA}"/>
          </ac:spMkLst>
        </pc:spChg>
        <pc:spChg chg="add 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0" creationId="{BEB1EF42-28F7-4CB9-ADE2-A03AA7CCEC8E}"/>
          </ac:spMkLst>
        </pc:spChg>
        <pc:spChg chg="add mod">
          <ac:chgData name="Raoul Albrecht" userId="d132c7b8-2fa6-4e83-b7a6-db32e0aa492e" providerId="ADAL" clId="{07921BF0-DBED-44BD-8D32-715E17C715F2}" dt="2022-02-11T05:49:29.491" v="2776" actId="5793"/>
          <ac:spMkLst>
            <pc:docMk/>
            <pc:sldMk cId="3241889091" sldId="967"/>
            <ac:spMk id="41" creationId="{A35A67CA-720B-4B63-80FC-D58A7F3C7C0C}"/>
          </ac:spMkLst>
        </pc:spChg>
        <pc:spChg chg="add mod">
          <ac:chgData name="Raoul Albrecht" userId="d132c7b8-2fa6-4e83-b7a6-db32e0aa492e" providerId="ADAL" clId="{07921BF0-DBED-44BD-8D32-715E17C715F2}" dt="2022-02-10T16:13:31.685" v="1415" actId="14100"/>
          <ac:spMkLst>
            <pc:docMk/>
            <pc:sldMk cId="3241889091" sldId="967"/>
            <ac:spMk id="42" creationId="{D4C767C3-3D84-4B39-8ED2-BAF0F7ED1D8B}"/>
          </ac:spMkLst>
        </pc:spChg>
        <pc:spChg chg="add mod">
          <ac:chgData name="Raoul Albrecht" userId="d132c7b8-2fa6-4e83-b7a6-db32e0aa492e" providerId="ADAL" clId="{07921BF0-DBED-44BD-8D32-715E17C715F2}" dt="2022-02-10T16:13:38.629" v="1431" actId="1035"/>
          <ac:spMkLst>
            <pc:docMk/>
            <pc:sldMk cId="3241889091" sldId="967"/>
            <ac:spMk id="43" creationId="{297085DD-F136-404A-85CB-0759676D19D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7" creationId="{7DB04A54-B40F-4309-90B0-A40054F6C9BC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8" creationId="{E98326E7-B4EC-43E2-80B3-0370BA802AD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49" creationId="{283DEB9D-9715-4E86-8ED5-4223AE4A5F95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0" creationId="{C052C4AB-0D30-47B1-844D-DC71C32DC9C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2" creationId="{B7904AF7-5EB0-4B62-A045-68578BEA325C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3" creationId="{CD2BDE34-8866-4050-B948-834C86FEC778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4" creationId="{20258618-65B0-4BE4-9D67-FC22FB8F431D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5" creationId="{09747AFE-770A-4269-A44B-7862DBD3786A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6" creationId="{6D8365D7-3863-4B6D-9724-28D3EEF999B5}"/>
          </ac:spMkLst>
        </pc:spChg>
        <pc:spChg chg="mod">
          <ac:chgData name="Raoul Albrecht" userId="d132c7b8-2fa6-4e83-b7a6-db32e0aa492e" providerId="ADAL" clId="{07921BF0-DBED-44BD-8D32-715E17C715F2}" dt="2022-02-10T16:12:26.357" v="1339" actId="255"/>
          <ac:spMkLst>
            <pc:docMk/>
            <pc:sldMk cId="3241889091" sldId="967"/>
            <ac:spMk id="57" creationId="{88833180-A24E-4839-B3D7-A7342E82EC9A}"/>
          </ac:spMkLst>
        </pc:s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16" creationId="{F43AEA16-B039-45A0-A226-F9561BA1B4E4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27" creationId="{B9E58D44-0568-4B6E-A8C0-5927E34BBF9D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35" creationId="{285282E0-F7BB-4A10-9E33-09565298A020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44" creationId="{A5FABD46-8DF0-45E1-9983-351B65C41A88}"/>
          </ac:grpSpMkLst>
        </pc:grpChg>
        <pc:grpChg chg="mod">
          <ac:chgData name="Raoul Albrecht" userId="d132c7b8-2fa6-4e83-b7a6-db32e0aa492e" providerId="ADAL" clId="{07921BF0-DBED-44BD-8D32-715E17C715F2}" dt="2022-02-10T16:12:09.108" v="1319"/>
          <ac:grpSpMkLst>
            <pc:docMk/>
            <pc:sldMk cId="3241889091" sldId="967"/>
            <ac:grpSpMk id="45" creationId="{AFF58F29-6A87-43DE-9D15-865AD5ECACF8}"/>
          </ac:grpSpMkLst>
        </pc:grpChg>
        <pc:grpChg chg="mod">
          <ac:chgData name="Raoul Albrecht" userId="d132c7b8-2fa6-4e83-b7a6-db32e0aa492e" providerId="ADAL" clId="{07921BF0-DBED-44BD-8D32-715E17C715F2}" dt="2022-02-10T16:12:09.108" v="1319"/>
          <ac:grpSpMkLst>
            <pc:docMk/>
            <pc:sldMk cId="3241889091" sldId="967"/>
            <ac:grpSpMk id="46" creationId="{2C41FDB6-5DB5-4F8D-88BC-65F107A08E7B}"/>
          </ac:grpSpMkLst>
        </pc:grpChg>
        <pc:grpChg chg="add mod">
          <ac:chgData name="Raoul Albrecht" userId="d132c7b8-2fa6-4e83-b7a6-db32e0aa492e" providerId="ADAL" clId="{07921BF0-DBED-44BD-8D32-715E17C715F2}" dt="2022-02-10T16:12:44.326" v="1383" actId="1038"/>
          <ac:grpSpMkLst>
            <pc:docMk/>
            <pc:sldMk cId="3241889091" sldId="967"/>
            <ac:grpSpMk id="51" creationId="{812348AC-7C1E-47EE-AA9E-2F7464F8896F}"/>
          </ac:grpSpMkLst>
        </pc:grpChg>
        <pc:picChg chg="del">
          <ac:chgData name="Raoul Albrecht" userId="d132c7b8-2fa6-4e83-b7a6-db32e0aa492e" providerId="ADAL" clId="{07921BF0-DBED-44BD-8D32-715E17C715F2}" dt="2022-02-10T16:11:45.578" v="1301" actId="478"/>
          <ac:picMkLst>
            <pc:docMk/>
            <pc:sldMk cId="3241889091" sldId="967"/>
            <ac:picMk id="9" creationId="{7D3E6EDD-C4B0-4B42-B44E-1D7351CC1616}"/>
          </ac:picMkLst>
        </pc:picChg>
        <pc:picChg chg="add mod">
          <ac:chgData name="Raoul Albrecht" userId="d132c7b8-2fa6-4e83-b7a6-db32e0aa492e" providerId="ADAL" clId="{07921BF0-DBED-44BD-8D32-715E17C715F2}" dt="2022-02-10T16:12:44.326" v="1383" actId="1038"/>
          <ac:picMkLst>
            <pc:docMk/>
            <pc:sldMk cId="3241889091" sldId="967"/>
            <ac:picMk id="33" creationId="{514264C3-5474-43FC-925A-4E750ED19510}"/>
          </ac:picMkLst>
        </pc:picChg>
        <pc:picChg chg="add mod">
          <ac:chgData name="Raoul Albrecht" userId="d132c7b8-2fa6-4e83-b7a6-db32e0aa492e" providerId="ADAL" clId="{07921BF0-DBED-44BD-8D32-715E17C715F2}" dt="2022-02-10T16:12:44.326" v="1383" actId="1038"/>
          <ac:picMkLst>
            <pc:docMk/>
            <pc:sldMk cId="3241889091" sldId="967"/>
            <ac:picMk id="34" creationId="{882B34AA-B91C-478A-AAD3-5494AFFD676B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06:13.160" v="3832" actId="20577"/>
        <pc:sldMkLst>
          <pc:docMk/>
          <pc:sldMk cId="78138941" sldId="968"/>
        </pc:sldMkLst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8" creationId="{8AEBBD00-9E50-4EDD-B2D3-B5B1360D577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0" creationId="{5A87213B-8867-47FC-A9D3-9C2C3B727F36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1" creationId="{3D83A4FF-914B-4A7D-B2BC-EB73359446D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2" creationId="{06781CBD-7488-405C-8A16-D0300DB02B97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3" creationId="{F5F93AEC-F5C9-4802-8EAF-CBC175AAB74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4" creationId="{B4F4589C-F351-40A1-977D-0A4A91B0D88C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15" creationId="{D305471E-8899-4D2F-932D-041373CF009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3" creationId="{EF00B094-804D-42BF-BD89-A56B55252E60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4" creationId="{450DAF30-3B01-40A8-BEFA-AAAC19EDACB5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5" creationId="{28A24F3C-7E5A-4E8F-8FA1-DFACB6D98040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26" creationId="{AB466155-B5E6-4FCD-AF42-B051EF9F80AA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1" creationId="{DC3DB21D-FD44-4EBA-8C6A-D25385225F24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2" creationId="{06A10BF5-E667-402B-9172-6D7DAC8D5618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39" creationId="{B9CFB75B-E5A2-449E-B82B-FA0B401B1AEA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0" creationId="{BEB1EF42-28F7-4CB9-ADE2-A03AA7CCEC8E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1" creationId="{A35A67CA-720B-4B63-80FC-D58A7F3C7C0C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2" creationId="{D4C767C3-3D84-4B39-8ED2-BAF0F7ED1D8B}"/>
          </ac:spMkLst>
        </pc:spChg>
        <pc:spChg chg="del">
          <ac:chgData name="Raoul Albrecht" userId="d132c7b8-2fa6-4e83-b7a6-db32e0aa492e" providerId="ADAL" clId="{07921BF0-DBED-44BD-8D32-715E17C715F2}" dt="2022-02-10T16:14:51.243" v="1433" actId="478"/>
          <ac:spMkLst>
            <pc:docMk/>
            <pc:sldMk cId="78138941" sldId="968"/>
            <ac:spMk id="43" creationId="{297085DD-F136-404A-85CB-0759676D19D8}"/>
          </ac:spMkLst>
        </pc:spChg>
        <pc:spChg chg="add mod">
          <ac:chgData name="Raoul Albrecht" userId="d132c7b8-2fa6-4e83-b7a6-db32e0aa492e" providerId="ADAL" clId="{07921BF0-DBED-44BD-8D32-715E17C715F2}" dt="2022-02-15T06:06:13.160" v="3832" actId="20577"/>
          <ac:spMkLst>
            <pc:docMk/>
            <pc:sldMk cId="78138941" sldId="968"/>
            <ac:spMk id="58" creationId="{1323F345-EC7E-47F2-9190-C21404AE855F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59" creationId="{61C66CC2-27E3-407A-8DDB-7E7FA66EFFC7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60" creationId="{F8904A7D-99CE-40D8-8E38-D29F96A691C7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2" creationId="{46701C8A-7EB8-4617-B831-DFB3E54FBE91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3" creationId="{BEA748C5-FCA8-4E60-8C64-58B25DA798E3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64" creationId="{7DFDBA01-2694-4B8F-BE98-954E07FEE8FE}"/>
          </ac:spMkLst>
        </pc:spChg>
        <pc:spChg chg="add mod">
          <ac:chgData name="Raoul Albrecht" userId="d132c7b8-2fa6-4e83-b7a6-db32e0aa492e" providerId="ADAL" clId="{07921BF0-DBED-44BD-8D32-715E17C715F2}" dt="2022-02-10T16:40:39.054" v="2469" actId="1035"/>
          <ac:spMkLst>
            <pc:docMk/>
            <pc:sldMk cId="78138941" sldId="968"/>
            <ac:spMk id="65" creationId="{0D083D19-CA8A-4029-B76E-0F40303CB533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0" creationId="{9C794630-998F-4D26-BC6F-FAFD9D40DE99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1" creationId="{51BD869E-40CB-4507-B6E8-4CCBC98FABEE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2" creationId="{7E852D9F-AE9C-402B-9F46-F824516FFF86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5" creationId="{918EA22F-AAE6-4C68-B77A-1F6CD717EBEF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6" creationId="{BB1FD079-FF53-458A-8510-7828A737EB24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7" creationId="{185BAEA1-BCA9-4959-813A-30777A60A53B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8" creationId="{7E88B63D-B291-470D-A8D4-E745E7440E40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79" creationId="{5B7F6F84-9264-4848-A59C-013FC7BEECF6}"/>
          </ac:spMkLst>
        </pc:spChg>
        <pc:spChg chg="mod">
          <ac:chgData name="Raoul Albrecht" userId="d132c7b8-2fa6-4e83-b7a6-db32e0aa492e" providerId="ADAL" clId="{07921BF0-DBED-44BD-8D32-715E17C715F2}" dt="2022-02-10T16:15:12.791" v="1434"/>
          <ac:spMkLst>
            <pc:docMk/>
            <pc:sldMk cId="78138941" sldId="968"/>
            <ac:spMk id="80" creationId="{1A536E95-C609-439E-AE9E-40AAEFCDA3B7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2" creationId="{7429D8FA-B94A-499F-9A39-EC7DF925A5C6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3" creationId="{DA3F9C8C-5CA6-4612-A911-4349CB7338E5}"/>
          </ac:spMkLst>
        </pc:spChg>
        <pc:spChg chg="mod">
          <ac:chgData name="Raoul Albrecht" userId="d132c7b8-2fa6-4e83-b7a6-db32e0aa492e" providerId="ADAL" clId="{07921BF0-DBED-44BD-8D32-715E17C715F2}" dt="2022-02-10T16:28:15.738" v="2044"/>
          <ac:spMkLst>
            <pc:docMk/>
            <pc:sldMk cId="78138941" sldId="968"/>
            <ac:spMk id="84" creationId="{585EA794-7534-4CB4-B714-458C3265AB35}"/>
          </ac:spMkLst>
        </pc:s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16" creationId="{F43AEA16-B039-45A0-A226-F9561BA1B4E4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27" creationId="{B9E58D44-0568-4B6E-A8C0-5927E34BBF9D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35" creationId="{285282E0-F7BB-4A10-9E33-09565298A020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44" creationId="{A5FABD46-8DF0-45E1-9983-351B65C41A88}"/>
          </ac:grpSpMkLst>
        </pc:grpChg>
        <pc:grpChg chg="del">
          <ac:chgData name="Raoul Albrecht" userId="d132c7b8-2fa6-4e83-b7a6-db32e0aa492e" providerId="ADAL" clId="{07921BF0-DBED-44BD-8D32-715E17C715F2}" dt="2022-02-10T16:14:51.243" v="1433" actId="478"/>
          <ac:grpSpMkLst>
            <pc:docMk/>
            <pc:sldMk cId="78138941" sldId="968"/>
            <ac:grpSpMk id="51" creationId="{812348AC-7C1E-47EE-AA9E-2F7464F8896F}"/>
          </ac:grpSpMkLst>
        </pc:grpChg>
        <pc:grpChg chg="add del mod">
          <ac:chgData name="Raoul Albrecht" userId="d132c7b8-2fa6-4e83-b7a6-db32e0aa492e" providerId="ADAL" clId="{07921BF0-DBED-44BD-8D32-715E17C715F2}" dt="2022-02-10T16:29:22.320" v="2166" actId="478"/>
          <ac:grpSpMkLst>
            <pc:docMk/>
            <pc:sldMk cId="78138941" sldId="968"/>
            <ac:grpSpMk id="61" creationId="{5D35EFCA-2500-4CAB-AEEC-B33A5B187270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69" creationId="{03C72E82-940F-44BB-B51A-E7E843A5013E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74" creationId="{39AF1306-B6AE-414A-8460-7505EBAF5C0B}"/>
          </ac:grpSpMkLst>
        </pc:grpChg>
        <pc:grpChg chg="add mod">
          <ac:chgData name="Raoul Albrecht" userId="d132c7b8-2fa6-4e83-b7a6-db32e0aa492e" providerId="ADAL" clId="{07921BF0-DBED-44BD-8D32-715E17C715F2}" dt="2022-02-10T16:40:39.054" v="2469" actId="1035"/>
          <ac:grpSpMkLst>
            <pc:docMk/>
            <pc:sldMk cId="78138941" sldId="968"/>
            <ac:grpSpMk id="81" creationId="{D5109692-CD54-4043-B3F7-0DF4A0C4B4FC}"/>
          </ac:grpSpMkLst>
        </pc:grpChg>
        <pc:graphicFrameChg chg="add mod modGraphic">
          <ac:chgData name="Raoul Albrecht" userId="d132c7b8-2fa6-4e83-b7a6-db32e0aa492e" providerId="ADAL" clId="{07921BF0-DBED-44BD-8D32-715E17C715F2}" dt="2022-02-15T06:05:36.324" v="3821" actId="1035"/>
          <ac:graphicFrameMkLst>
            <pc:docMk/>
            <pc:sldMk cId="78138941" sldId="968"/>
            <ac:graphicFrameMk id="68" creationId="{ACA3C33C-CAD8-46ED-AF46-ED3BFAB23845}"/>
          </ac:graphicFrameMkLst>
        </pc:graphicFrameChg>
        <pc:picChg chg="del">
          <ac:chgData name="Raoul Albrecht" userId="d132c7b8-2fa6-4e83-b7a6-db32e0aa492e" providerId="ADAL" clId="{07921BF0-DBED-44BD-8D32-715E17C715F2}" dt="2022-02-10T16:14:51.243" v="1433" actId="478"/>
          <ac:picMkLst>
            <pc:docMk/>
            <pc:sldMk cId="78138941" sldId="968"/>
            <ac:picMk id="33" creationId="{514264C3-5474-43FC-925A-4E750ED19510}"/>
          </ac:picMkLst>
        </pc:picChg>
        <pc:picChg chg="del">
          <ac:chgData name="Raoul Albrecht" userId="d132c7b8-2fa6-4e83-b7a6-db32e0aa492e" providerId="ADAL" clId="{07921BF0-DBED-44BD-8D32-715E17C715F2}" dt="2022-02-10T16:14:51.243" v="1433" actId="478"/>
          <ac:picMkLst>
            <pc:docMk/>
            <pc:sldMk cId="78138941" sldId="968"/>
            <ac:picMk id="34" creationId="{882B34AA-B91C-478A-AAD3-5494AFFD676B}"/>
          </ac:picMkLst>
        </pc:picChg>
        <pc:picChg chg="add del mod">
          <ac:chgData name="Raoul Albrecht" userId="d132c7b8-2fa6-4e83-b7a6-db32e0aa492e" providerId="ADAL" clId="{07921BF0-DBED-44BD-8D32-715E17C715F2}" dt="2022-02-10T16:29:25.606" v="2167" actId="478"/>
          <ac:picMkLst>
            <pc:docMk/>
            <pc:sldMk cId="78138941" sldId="968"/>
            <ac:picMk id="66" creationId="{3618FE1D-4B53-420E-A086-451317DD7964}"/>
          </ac:picMkLst>
        </pc:picChg>
        <pc:picChg chg="add del mod">
          <ac:chgData name="Raoul Albrecht" userId="d132c7b8-2fa6-4e83-b7a6-db32e0aa492e" providerId="ADAL" clId="{07921BF0-DBED-44BD-8D32-715E17C715F2}" dt="2022-02-10T16:29:25.606" v="2167" actId="478"/>
          <ac:picMkLst>
            <pc:docMk/>
            <pc:sldMk cId="78138941" sldId="968"/>
            <ac:picMk id="67" creationId="{8FA2C804-6E11-47F1-8CC2-5B07FAEAF551}"/>
          </ac:picMkLst>
        </pc:picChg>
        <pc:picChg chg="add mod">
          <ac:chgData name="Raoul Albrecht" userId="d132c7b8-2fa6-4e83-b7a6-db32e0aa492e" providerId="ADAL" clId="{07921BF0-DBED-44BD-8D32-715E17C715F2}" dt="2022-02-15T06:05:41.143" v="3831" actId="1035"/>
          <ac:picMkLst>
            <pc:docMk/>
            <pc:sldMk cId="78138941" sldId="968"/>
            <ac:picMk id="73" creationId="{7AC88A20-C30E-43A6-8C54-942FEBCF9AE6}"/>
          </ac:picMkLst>
        </pc:picChg>
        <pc:picChg chg="add mod">
          <ac:chgData name="Raoul Albrecht" userId="d132c7b8-2fa6-4e83-b7a6-db32e0aa492e" providerId="ADAL" clId="{07921BF0-DBED-44BD-8D32-715E17C715F2}" dt="2022-02-10T16:40:39.054" v="2469" actId="1035"/>
          <ac:picMkLst>
            <pc:docMk/>
            <pc:sldMk cId="78138941" sldId="968"/>
            <ac:picMk id="85" creationId="{1A9305E7-D6E8-4522-A126-98D61D055540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07:09.971" v="3841" actId="1035"/>
        <pc:sldMkLst>
          <pc:docMk/>
          <pc:sldMk cId="2765196117" sldId="969"/>
        </pc:sldMkLst>
        <pc:spChg chg="mod">
          <ac:chgData name="Raoul Albrecht" userId="d132c7b8-2fa6-4e83-b7a6-db32e0aa492e" providerId="ADAL" clId="{07921BF0-DBED-44BD-8D32-715E17C715F2}" dt="2022-02-10T16:21:01.056" v="1763" actId="20577"/>
          <ac:spMkLst>
            <pc:docMk/>
            <pc:sldMk cId="2765196117" sldId="969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19:14.026" v="1679" actId="1036"/>
          <ac:spMkLst>
            <pc:docMk/>
            <pc:sldMk cId="2765196117" sldId="969"/>
            <ac:spMk id="30" creationId="{2DAB8AFC-10DC-46EA-B101-F68834E37C81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58" creationId="{1323F345-EC7E-47F2-9190-C21404AE855F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59" creationId="{61C66CC2-27E3-407A-8DDB-7E7FA66EFFC7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60" creationId="{F8904A7D-99CE-40D8-8E38-D29F96A691C7}"/>
          </ac:spMkLst>
        </pc:spChg>
        <pc:spChg chg="del">
          <ac:chgData name="Raoul Albrecht" userId="d132c7b8-2fa6-4e83-b7a6-db32e0aa492e" providerId="ADAL" clId="{07921BF0-DBED-44BD-8D32-715E17C715F2}" dt="2022-02-10T16:18:21.934" v="1638" actId="478"/>
          <ac:spMkLst>
            <pc:docMk/>
            <pc:sldMk cId="2765196117" sldId="969"/>
            <ac:spMk id="65" creationId="{0D083D19-CA8A-4029-B76E-0F40303CB533}"/>
          </ac:spMkLst>
        </pc:s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61" creationId="{5D35EFCA-2500-4CAB-AEEC-B33A5B187270}"/>
          </ac:grpSpMkLst>
        </pc:gr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69" creationId="{03C72E82-940F-44BB-B51A-E7E843A5013E}"/>
          </ac:grpSpMkLst>
        </pc:grpChg>
        <pc:grpChg chg="del">
          <ac:chgData name="Raoul Albrecht" userId="d132c7b8-2fa6-4e83-b7a6-db32e0aa492e" providerId="ADAL" clId="{07921BF0-DBED-44BD-8D32-715E17C715F2}" dt="2022-02-10T16:18:21.934" v="1638" actId="478"/>
          <ac:grpSpMkLst>
            <pc:docMk/>
            <pc:sldMk cId="2765196117" sldId="969"/>
            <ac:grpSpMk id="74" creationId="{39AF1306-B6AE-414A-8460-7505EBAF5C0B}"/>
          </ac:grpSpMkLst>
        </pc:grpChg>
        <pc:graphicFrameChg chg="del">
          <ac:chgData name="Raoul Albrecht" userId="d132c7b8-2fa6-4e83-b7a6-db32e0aa492e" providerId="ADAL" clId="{07921BF0-DBED-44BD-8D32-715E17C715F2}" dt="2022-02-10T16:18:21.934" v="1638" actId="478"/>
          <ac:graphicFrameMkLst>
            <pc:docMk/>
            <pc:sldMk cId="2765196117" sldId="969"/>
            <ac:graphicFrameMk id="68" creationId="{ACA3C33C-CAD8-46ED-AF46-ED3BFAB23845}"/>
          </ac:graphicFrameMkLst>
        </pc:graphicFrameChg>
        <pc:picChg chg="add mod">
          <ac:chgData name="Raoul Albrecht" userId="d132c7b8-2fa6-4e83-b7a6-db32e0aa492e" providerId="ADAL" clId="{07921BF0-DBED-44BD-8D32-715E17C715F2}" dt="2022-02-15T06:07:09.971" v="3841" actId="1035"/>
          <ac:picMkLst>
            <pc:docMk/>
            <pc:sldMk cId="2765196117" sldId="969"/>
            <ac:picMk id="31" creationId="{E35736E8-0695-4672-A98D-84AF9C96B65C}"/>
          </ac:picMkLst>
        </pc:picChg>
        <pc:picChg chg="add mod">
          <ac:chgData name="Raoul Albrecht" userId="d132c7b8-2fa6-4e83-b7a6-db32e0aa492e" providerId="ADAL" clId="{07921BF0-DBED-44BD-8D32-715E17C715F2}" dt="2022-02-10T16:19:50.744" v="1694" actId="1076"/>
          <ac:picMkLst>
            <pc:docMk/>
            <pc:sldMk cId="2765196117" sldId="969"/>
            <ac:picMk id="32" creationId="{B11E7EFB-9885-44B9-A4E0-A5690F7A61CE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66" creationId="{3618FE1D-4B53-420E-A086-451317DD7964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67" creationId="{8FA2C804-6E11-47F1-8CC2-5B07FAEAF551}"/>
          </ac:picMkLst>
        </pc:picChg>
        <pc:picChg chg="del">
          <ac:chgData name="Raoul Albrecht" userId="d132c7b8-2fa6-4e83-b7a6-db32e0aa492e" providerId="ADAL" clId="{07921BF0-DBED-44BD-8D32-715E17C715F2}" dt="2022-02-10T16:18:21.934" v="1638" actId="478"/>
          <ac:picMkLst>
            <pc:docMk/>
            <pc:sldMk cId="2765196117" sldId="969"/>
            <ac:picMk id="73" creationId="{7AC88A20-C30E-43A6-8C54-942FEBCF9AE6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26:46.591" v="1995" actId="1038"/>
        <pc:sldMkLst>
          <pc:docMk/>
          <pc:sldMk cId="1267285370" sldId="970"/>
        </pc:sldMkLst>
        <pc:spChg chg="mod">
          <ac:chgData name="Raoul Albrecht" userId="d132c7b8-2fa6-4e83-b7a6-db32e0aa492e" providerId="ADAL" clId="{07921BF0-DBED-44BD-8D32-715E17C715F2}" dt="2022-02-10T16:21:29.431" v="1791" actId="20577"/>
          <ac:spMkLst>
            <pc:docMk/>
            <pc:sldMk cId="1267285370" sldId="970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0" creationId="{8DBFC9BC-0E1E-4D94-BA07-463025C439C4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1" creationId="{12C94D25-8558-4525-9609-84D17696DB7C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2" creationId="{E0F7E76F-7F7B-48A7-88AF-B92365F42F80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3" creationId="{8EDADFF0-5AB4-4063-9B99-F51415383E55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4" creationId="{FF3D10C7-CDA2-441D-90EC-17E8FA8AF203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5" creationId="{8EB575BE-5069-49A5-8487-26166D486B91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6" creationId="{6EDABD8E-088F-46A2-B757-560BE0B0FF7D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7" creationId="{0692390A-AD18-446D-9DE3-208886E64ECB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8" creationId="{C03AD47D-BB2D-4A85-8C77-6C0AEA4CC2BF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19" creationId="{32477261-1F00-4C75-BE53-80F0DC6BD466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0" creationId="{42568142-7376-423C-8E61-E0F5093F0EE0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1" creationId="{1E227936-A469-4A5B-9A61-C5EE2708F034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2" creationId="{A7AFB68B-1AB8-4E3C-A676-FFA340D04357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3" creationId="{72D8EEA3-20D2-4893-8ABF-C3C6E30DC159}"/>
          </ac:spMkLst>
        </pc:spChg>
        <pc:spChg chg="add mod">
          <ac:chgData name="Raoul Albrecht" userId="d132c7b8-2fa6-4e83-b7a6-db32e0aa492e" providerId="ADAL" clId="{07921BF0-DBED-44BD-8D32-715E17C715F2}" dt="2022-02-10T16:26:46.591" v="1995" actId="1038"/>
          <ac:spMkLst>
            <pc:docMk/>
            <pc:sldMk cId="1267285370" sldId="970"/>
            <ac:spMk id="24" creationId="{50FA8C40-18EC-43B6-8E5D-8E2029A892B3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6" creationId="{423D7E34-F6F0-409B-9516-44120677488E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7" creationId="{EFE384A1-3717-4274-B06F-8E065C2183DC}"/>
          </ac:spMkLst>
        </pc:spChg>
        <pc:spChg chg="mod">
          <ac:chgData name="Raoul Albrecht" userId="d132c7b8-2fa6-4e83-b7a6-db32e0aa492e" providerId="ADAL" clId="{07921BF0-DBED-44BD-8D32-715E17C715F2}" dt="2022-02-10T16:21:42.419" v="1793"/>
          <ac:spMkLst>
            <pc:docMk/>
            <pc:sldMk cId="1267285370" sldId="970"/>
            <ac:spMk id="28" creationId="{BD78B114-B5AD-438A-BF0B-E4964CB22490}"/>
          </ac:spMkLst>
        </pc:spChg>
        <pc:spChg chg="del">
          <ac:chgData name="Raoul Albrecht" userId="d132c7b8-2fa6-4e83-b7a6-db32e0aa492e" providerId="ADAL" clId="{07921BF0-DBED-44BD-8D32-715E17C715F2}" dt="2022-02-10T16:20:26.171" v="1756" actId="478"/>
          <ac:spMkLst>
            <pc:docMk/>
            <pc:sldMk cId="1267285370" sldId="970"/>
            <ac:spMk id="30" creationId="{2DAB8AFC-10DC-46EA-B101-F68834E37C81}"/>
          </ac:spMkLst>
        </pc:spChg>
        <pc:grpChg chg="add mod">
          <ac:chgData name="Raoul Albrecht" userId="d132c7b8-2fa6-4e83-b7a6-db32e0aa492e" providerId="ADAL" clId="{07921BF0-DBED-44BD-8D32-715E17C715F2}" dt="2022-02-10T16:21:47.973" v="1798" actId="1036"/>
          <ac:grpSpMkLst>
            <pc:docMk/>
            <pc:sldMk cId="1267285370" sldId="970"/>
            <ac:grpSpMk id="25" creationId="{D5CE927B-ECB3-4EB1-845B-7DBB22CE52D8}"/>
          </ac:grpSpMkLst>
        </pc:grpChg>
        <pc:picChg chg="del">
          <ac:chgData name="Raoul Albrecht" userId="d132c7b8-2fa6-4e83-b7a6-db32e0aa492e" providerId="ADAL" clId="{07921BF0-DBED-44BD-8D32-715E17C715F2}" dt="2022-02-10T16:20:24.308" v="1755" actId="478"/>
          <ac:picMkLst>
            <pc:docMk/>
            <pc:sldMk cId="1267285370" sldId="970"/>
            <ac:picMk id="31" creationId="{E35736E8-0695-4672-A98D-84AF9C96B65C}"/>
          </ac:picMkLst>
        </pc:picChg>
        <pc:picChg chg="del">
          <ac:chgData name="Raoul Albrecht" userId="d132c7b8-2fa6-4e83-b7a6-db32e0aa492e" providerId="ADAL" clId="{07921BF0-DBED-44BD-8D32-715E17C715F2}" dt="2022-02-10T16:21:31.909" v="1792" actId="478"/>
          <ac:picMkLst>
            <pc:docMk/>
            <pc:sldMk cId="1267285370" sldId="970"/>
            <ac:picMk id="32" creationId="{B11E7EFB-9885-44B9-A4E0-A5690F7A61CE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34:49.937" v="2257"/>
        <pc:sldMkLst>
          <pc:docMk/>
          <pc:sldMk cId="56782395" sldId="971"/>
        </pc:sldMkLst>
        <pc:spChg chg="mod">
          <ac:chgData name="Raoul Albrecht" userId="d132c7b8-2fa6-4e83-b7a6-db32e0aa492e" providerId="ADAL" clId="{07921BF0-DBED-44BD-8D32-715E17C715F2}" dt="2022-02-10T16:31:25.861" v="2237" actId="20577"/>
          <ac:spMkLst>
            <pc:docMk/>
            <pc:sldMk cId="56782395" sldId="971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0" creationId="{8DBFC9BC-0E1E-4D94-BA07-463025C439C4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1" creationId="{12C94D25-8558-4525-9609-84D17696DB7C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2" creationId="{E0F7E76F-7F7B-48A7-88AF-B92365F42F80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3" creationId="{8EDADFF0-5AB4-4063-9B99-F51415383E55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4" creationId="{FF3D10C7-CDA2-441D-90EC-17E8FA8AF203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5" creationId="{8EB575BE-5069-49A5-8487-26166D486B91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6" creationId="{6EDABD8E-088F-46A2-B757-560BE0B0FF7D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7" creationId="{0692390A-AD18-446D-9DE3-208886E64ECB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8" creationId="{C03AD47D-BB2D-4A85-8C77-6C0AEA4CC2BF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19" creationId="{32477261-1F00-4C75-BE53-80F0DC6BD466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0" creationId="{42568142-7376-423C-8E61-E0F5093F0EE0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1" creationId="{1E227936-A469-4A5B-9A61-C5EE2708F034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2" creationId="{A7AFB68B-1AB8-4E3C-A676-FFA340D04357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3" creationId="{72D8EEA3-20D2-4893-8ABF-C3C6E30DC159}"/>
          </ac:spMkLst>
        </pc:spChg>
        <pc:spChg chg="del">
          <ac:chgData name="Raoul Albrecht" userId="d132c7b8-2fa6-4e83-b7a6-db32e0aa492e" providerId="ADAL" clId="{07921BF0-DBED-44BD-8D32-715E17C715F2}" dt="2022-02-10T16:24:50.310" v="1902" actId="478"/>
          <ac:spMkLst>
            <pc:docMk/>
            <pc:sldMk cId="56782395" sldId="971"/>
            <ac:spMk id="24" creationId="{50FA8C40-18EC-43B6-8E5D-8E2029A892B3}"/>
          </ac:spMkLst>
        </pc:spChg>
        <pc:spChg chg="add mod">
          <ac:chgData name="Raoul Albrecht" userId="d132c7b8-2fa6-4e83-b7a6-db32e0aa492e" providerId="ADAL" clId="{07921BF0-DBED-44BD-8D32-715E17C715F2}" dt="2022-02-10T16:25:32.948" v="1967" actId="404"/>
          <ac:spMkLst>
            <pc:docMk/>
            <pc:sldMk cId="56782395" sldId="971"/>
            <ac:spMk id="30" creationId="{5627A8D2-E895-4028-B277-629769F57576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2" creationId="{2A67A438-9927-415D-8EB6-5284AABB7FA3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3" creationId="{FA8E718C-7006-41A4-A5DA-A8A84B1532C4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4" creationId="{2FF61AAF-1B38-4426-AF32-60B01506BA43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5" creationId="{6260B747-CD31-4570-A399-3602787CE62E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6" creationId="{571205E3-73D4-4FEA-88EB-36C8197F98F6}"/>
          </ac:spMkLst>
        </pc:spChg>
        <pc:spChg chg="mod">
          <ac:chgData name="Raoul Albrecht" userId="d132c7b8-2fa6-4e83-b7a6-db32e0aa492e" providerId="ADAL" clId="{07921BF0-DBED-44BD-8D32-715E17C715F2}" dt="2022-02-10T16:25:50.473" v="1969"/>
          <ac:spMkLst>
            <pc:docMk/>
            <pc:sldMk cId="56782395" sldId="971"/>
            <ac:spMk id="37" creationId="{31DED03D-7E74-4939-A769-2BF793D9AA89}"/>
          </ac:spMkLst>
        </pc:spChg>
        <pc:grpChg chg="del">
          <ac:chgData name="Raoul Albrecht" userId="d132c7b8-2fa6-4e83-b7a6-db32e0aa492e" providerId="ADAL" clId="{07921BF0-DBED-44BD-8D32-715E17C715F2}" dt="2022-02-10T16:25:44.549" v="1968" actId="478"/>
          <ac:grpSpMkLst>
            <pc:docMk/>
            <pc:sldMk cId="56782395" sldId="971"/>
            <ac:grpSpMk id="25" creationId="{D5CE927B-ECB3-4EB1-845B-7DBB22CE52D8}"/>
          </ac:grpSpMkLst>
        </pc:grpChg>
        <pc:grpChg chg="add mod">
          <ac:chgData name="Raoul Albrecht" userId="d132c7b8-2fa6-4e83-b7a6-db32e0aa492e" providerId="ADAL" clId="{07921BF0-DBED-44BD-8D32-715E17C715F2}" dt="2022-02-10T16:25:57.687" v="1970" actId="1076"/>
          <ac:grpSpMkLst>
            <pc:docMk/>
            <pc:sldMk cId="56782395" sldId="971"/>
            <ac:grpSpMk id="31" creationId="{4706060F-5125-4F8C-90DF-2484FC86E1E3}"/>
          </ac:grpSpMkLst>
        </pc:grpChg>
        <pc:picChg chg="add mod">
          <ac:chgData name="Raoul Albrecht" userId="d132c7b8-2fa6-4e83-b7a6-db32e0aa492e" providerId="ADAL" clId="{07921BF0-DBED-44BD-8D32-715E17C715F2}" dt="2022-02-10T16:31:30.005" v="2244" actId="1035"/>
          <ac:picMkLst>
            <pc:docMk/>
            <pc:sldMk cId="56782395" sldId="971"/>
            <ac:picMk id="29" creationId="{F7C8C6E1-9B9C-444A-B009-28C9E1FDA1E9}"/>
          </ac:picMkLst>
        </pc:picChg>
        <pc:picChg chg="add del mod">
          <ac:chgData name="Raoul Albrecht" userId="d132c7b8-2fa6-4e83-b7a6-db32e0aa492e" providerId="ADAL" clId="{07921BF0-DBED-44BD-8D32-715E17C715F2}" dt="2022-02-10T16:34:49.937" v="2257"/>
          <ac:picMkLst>
            <pc:docMk/>
            <pc:sldMk cId="56782395" sldId="971"/>
            <ac:picMk id="38" creationId="{4D865AD3-CCDB-4CC6-BE5E-C424BF1BA1D4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33:03.980" v="2255" actId="1038"/>
        <pc:sldMkLst>
          <pc:docMk/>
          <pc:sldMk cId="170156694" sldId="972"/>
        </pc:sldMkLst>
        <pc:spChg chg="mod">
          <ac:chgData name="Raoul Albrecht" userId="d132c7b8-2fa6-4e83-b7a6-db32e0aa492e" providerId="ADAL" clId="{07921BF0-DBED-44BD-8D32-715E17C715F2}" dt="2022-02-10T16:30:58.682" v="2202" actId="20577"/>
          <ac:spMkLst>
            <pc:docMk/>
            <pc:sldMk cId="170156694" sldId="972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7" creationId="{69B3EB8F-12A2-4D07-B0F3-1B4D5A9301A4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8" creationId="{04BE00BE-DEA5-4DED-8AEC-477A2C34CECA}"/>
          </ac:spMkLst>
        </pc:spChg>
        <pc:spChg chg="mod">
          <ac:chgData name="Raoul Albrecht" userId="d132c7b8-2fa6-4e83-b7a6-db32e0aa492e" providerId="ADAL" clId="{07921BF0-DBED-44BD-8D32-715E17C715F2}" dt="2022-02-10T16:30:40.191" v="2184"/>
          <ac:spMkLst>
            <pc:docMk/>
            <pc:sldMk cId="170156694" sldId="972"/>
            <ac:spMk id="19" creationId="{77FDD96D-FEF1-4B84-A759-69024D3F2095}"/>
          </ac:spMkLst>
        </pc:spChg>
        <pc:spChg chg="del">
          <ac:chgData name="Raoul Albrecht" userId="d132c7b8-2fa6-4e83-b7a6-db32e0aa492e" providerId="ADAL" clId="{07921BF0-DBED-44BD-8D32-715E17C715F2}" dt="2022-02-10T16:30:26.740" v="2182" actId="478"/>
          <ac:spMkLst>
            <pc:docMk/>
            <pc:sldMk cId="170156694" sldId="972"/>
            <ac:spMk id="30" creationId="{5627A8D2-E895-4028-B277-629769F57576}"/>
          </ac:spMkLst>
        </pc:spChg>
        <pc:grpChg chg="add mod">
          <ac:chgData name="Raoul Albrecht" userId="d132c7b8-2fa6-4e83-b7a6-db32e0aa492e" providerId="ADAL" clId="{07921BF0-DBED-44BD-8D32-715E17C715F2}" dt="2022-02-10T16:30:46.460" v="2185" actId="1076"/>
          <ac:grpSpMkLst>
            <pc:docMk/>
            <pc:sldMk cId="170156694" sldId="972"/>
            <ac:grpSpMk id="16" creationId="{E7CFEB1F-DA83-421F-8D43-736A0E7EAA15}"/>
          </ac:grpSpMkLst>
        </pc:grpChg>
        <pc:grpChg chg="del">
          <ac:chgData name="Raoul Albrecht" userId="d132c7b8-2fa6-4e83-b7a6-db32e0aa492e" providerId="ADAL" clId="{07921BF0-DBED-44BD-8D32-715E17C715F2}" dt="2022-02-10T16:30:34.733" v="2183" actId="478"/>
          <ac:grpSpMkLst>
            <pc:docMk/>
            <pc:sldMk cId="170156694" sldId="972"/>
            <ac:grpSpMk id="31" creationId="{4706060F-5125-4F8C-90DF-2484FC86E1E3}"/>
          </ac:grpSpMkLst>
        </pc:grpChg>
        <pc:picChg chg="add mod">
          <ac:chgData name="Raoul Albrecht" userId="d132c7b8-2fa6-4e83-b7a6-db32e0aa492e" providerId="ADAL" clId="{07921BF0-DBED-44BD-8D32-715E17C715F2}" dt="2022-02-10T16:33:03.980" v="2255" actId="1038"/>
          <ac:picMkLst>
            <pc:docMk/>
            <pc:sldMk cId="170156694" sldId="972"/>
            <ac:picMk id="20" creationId="{6BB54258-DDE9-4AFC-8A06-2A67B7C6CF20}"/>
          </ac:picMkLst>
        </pc:picChg>
        <pc:picChg chg="del">
          <ac:chgData name="Raoul Albrecht" userId="d132c7b8-2fa6-4e83-b7a6-db32e0aa492e" providerId="ADAL" clId="{07921BF0-DBED-44BD-8D32-715E17C715F2}" dt="2022-02-10T16:30:26.740" v="2182" actId="478"/>
          <ac:picMkLst>
            <pc:docMk/>
            <pc:sldMk cId="170156694" sldId="972"/>
            <ac:picMk id="29" creationId="{F7C8C6E1-9B9C-444A-B009-28C9E1FDA1E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5T06:24:33.738" v="4135" actId="1036"/>
        <pc:sldMkLst>
          <pc:docMk/>
          <pc:sldMk cId="1713750061" sldId="973"/>
        </pc:sldMkLst>
        <pc:spChg chg="mod">
          <ac:chgData name="Raoul Albrecht" userId="d132c7b8-2fa6-4e83-b7a6-db32e0aa492e" providerId="ADAL" clId="{07921BF0-DBED-44BD-8D32-715E17C715F2}" dt="2022-02-10T16:35:15.304" v="2265" actId="20577"/>
          <ac:spMkLst>
            <pc:docMk/>
            <pc:sldMk cId="1713750061" sldId="973"/>
            <ac:spMk id="5" creationId="{4F59D1BE-36E4-4AD6-BF8A-6E520C4F79DF}"/>
          </ac:spMkLst>
        </pc:spChg>
        <pc:spChg chg="mod">
          <ac:chgData name="Raoul Albrecht" userId="d132c7b8-2fa6-4e83-b7a6-db32e0aa492e" providerId="ADAL" clId="{07921BF0-DBED-44BD-8D32-715E17C715F2}" dt="2022-02-15T06:22:35.118" v="4121" actId="1036"/>
          <ac:spMkLst>
            <pc:docMk/>
            <pc:sldMk cId="1713750061" sldId="973"/>
            <ac:spMk id="10" creationId="{0B3B4394-8695-4F5C-9240-5D7281969B6B}"/>
          </ac:spMkLst>
        </pc:spChg>
        <pc:spChg chg="add mod">
          <ac:chgData name="Raoul Albrecht" userId="d132c7b8-2fa6-4e83-b7a6-db32e0aa492e" providerId="ADAL" clId="{07921BF0-DBED-44BD-8D32-715E17C715F2}" dt="2022-02-15T06:22:35.118" v="4121" actId="1036"/>
          <ac:spMkLst>
            <pc:docMk/>
            <pc:sldMk cId="1713750061" sldId="973"/>
            <ac:spMk id="12" creationId="{7FCEE498-A3FD-4A59-BF75-BEB683AB102B}"/>
          </ac:spMkLst>
        </pc:spChg>
        <pc:spChg chg="del">
          <ac:chgData name="Raoul Albrecht" userId="d132c7b8-2fa6-4e83-b7a6-db32e0aa492e" providerId="ADAL" clId="{07921BF0-DBED-44BD-8D32-715E17C715F2}" dt="2022-02-10T16:34:58.148" v="2260" actId="478"/>
          <ac:spMkLst>
            <pc:docMk/>
            <pc:sldMk cId="1713750061" sldId="973"/>
            <ac:spMk id="30" creationId="{5627A8D2-E895-4028-B277-629769F57576}"/>
          </ac:spMkLst>
        </pc:spChg>
        <pc:grpChg chg="del">
          <ac:chgData name="Raoul Albrecht" userId="d132c7b8-2fa6-4e83-b7a6-db32e0aa492e" providerId="ADAL" clId="{07921BF0-DBED-44BD-8D32-715E17C715F2}" dt="2022-02-10T16:48:37.916" v="2609" actId="478"/>
          <ac:grpSpMkLst>
            <pc:docMk/>
            <pc:sldMk cId="1713750061" sldId="973"/>
            <ac:grpSpMk id="31" creationId="{4706060F-5125-4F8C-90DF-2484FC86E1E3}"/>
          </ac:grpSpMkLst>
        </pc:grpChg>
        <pc:picChg chg="mod">
          <ac:chgData name="Raoul Albrecht" userId="d132c7b8-2fa6-4e83-b7a6-db32e0aa492e" providerId="ADAL" clId="{07921BF0-DBED-44BD-8D32-715E17C715F2}" dt="2022-02-15T06:24:33.738" v="4135" actId="1036"/>
          <ac:picMkLst>
            <pc:docMk/>
            <pc:sldMk cId="1713750061" sldId="973"/>
            <ac:picMk id="8" creationId="{78049A05-5331-4649-AE0C-E71D63FA9B18}"/>
          </ac:picMkLst>
        </pc:picChg>
        <pc:picChg chg="add del mod">
          <ac:chgData name="Raoul Albrecht" userId="d132c7b8-2fa6-4e83-b7a6-db32e0aa492e" providerId="ADAL" clId="{07921BF0-DBED-44BD-8D32-715E17C715F2}" dt="2022-02-15T06:22:29.350" v="4107" actId="478"/>
          <ac:picMkLst>
            <pc:docMk/>
            <pc:sldMk cId="1713750061" sldId="973"/>
            <ac:picMk id="11" creationId="{401A1E01-08F2-4051-922B-5B6E4C34514F}"/>
          </ac:picMkLst>
        </pc:picChg>
        <pc:picChg chg="add mod">
          <ac:chgData name="Raoul Albrecht" userId="d132c7b8-2fa6-4e83-b7a6-db32e0aa492e" providerId="ADAL" clId="{07921BF0-DBED-44BD-8D32-715E17C715F2}" dt="2022-02-15T06:24:30.548" v="4125" actId="14100"/>
          <ac:picMkLst>
            <pc:docMk/>
            <pc:sldMk cId="1713750061" sldId="973"/>
            <ac:picMk id="13" creationId="{E6B9B5FF-53E4-4ED4-B468-7CE58A313AAE}"/>
          </ac:picMkLst>
        </pc:picChg>
        <pc:picChg chg="add mod">
          <ac:chgData name="Raoul Albrecht" userId="d132c7b8-2fa6-4e83-b7a6-db32e0aa492e" providerId="ADAL" clId="{07921BF0-DBED-44BD-8D32-715E17C715F2}" dt="2022-02-10T16:48:57.464" v="2611" actId="1076"/>
          <ac:picMkLst>
            <pc:docMk/>
            <pc:sldMk cId="1713750061" sldId="973"/>
            <ac:picMk id="16" creationId="{748F89F9-4A89-4B6C-92A1-CA33027C9529}"/>
          </ac:picMkLst>
        </pc:picChg>
        <pc:picChg chg="del">
          <ac:chgData name="Raoul Albrecht" userId="d132c7b8-2fa6-4e83-b7a6-db32e0aa492e" providerId="ADAL" clId="{07921BF0-DBED-44BD-8D32-715E17C715F2}" dt="2022-02-10T16:34:56.289" v="2259" actId="478"/>
          <ac:picMkLst>
            <pc:docMk/>
            <pc:sldMk cId="1713750061" sldId="973"/>
            <ac:picMk id="29" creationId="{F7C8C6E1-9B9C-444A-B009-28C9E1FDA1E9}"/>
          </ac:picMkLst>
        </pc:picChg>
      </pc:sldChg>
      <pc:sldChg chg="addSp delSp modSp add mod">
        <pc:chgData name="Raoul Albrecht" userId="d132c7b8-2fa6-4e83-b7a6-db32e0aa492e" providerId="ADAL" clId="{07921BF0-DBED-44BD-8D32-715E17C715F2}" dt="2022-02-10T16:46:22.025" v="2552" actId="478"/>
        <pc:sldMkLst>
          <pc:docMk/>
          <pc:sldMk cId="3384385155" sldId="974"/>
        </pc:sldMkLst>
        <pc:spChg chg="mod">
          <ac:chgData name="Raoul Albrecht" userId="d132c7b8-2fa6-4e83-b7a6-db32e0aa492e" providerId="ADAL" clId="{07921BF0-DBED-44BD-8D32-715E17C715F2}" dt="2022-02-10T16:42:58.194" v="2482" actId="20577"/>
          <ac:spMkLst>
            <pc:docMk/>
            <pc:sldMk cId="3384385155" sldId="974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5" creationId="{428F1A0E-8026-40A7-9666-754A55C4977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6" creationId="{86B4C752-714F-4D9D-B582-228013322E6E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7" creationId="{C838A718-ADB2-4FAB-B7E7-598652E74221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19" creationId="{2A42F9D9-C528-4234-A756-0E90FCA9C9C8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0" creationId="{43BF508C-08F2-470A-8C33-F8C4984588FC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1" creationId="{44868B62-50D0-4187-904F-005E33EA489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2" creationId="{022BD394-2D3F-4F2F-A007-E48DF67BEB22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4" creationId="{4475630F-367A-44ED-A67E-C528A36E2D2F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5" creationId="{89823776-32D2-4857-97F2-58A3D9B314DE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29" creationId="{F69A5A28-E287-4311-AA6B-6C28A7EE8419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0" creationId="{6E34DB48-83B6-4052-B4A1-E90FFCEE9864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8" creationId="{51E6B3E9-FD1E-4985-BF9E-55364AC3FA2A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39" creationId="{1C5D0C35-69E7-484F-BAC1-50A0E4B2EE6D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0" creationId="{EACB7610-D326-49E6-A232-4E7CC767A576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1" creationId="{D47EE8C9-D8BC-4002-AF59-825AE145D2CD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7" creationId="{81440F61-09B7-47F0-BF61-3CE3516B86CB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49" creationId="{291469D6-8E61-4A89-A9A0-74BFE01FA087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1" creationId="{E446C464-617F-4528-B91E-C4A4C0D112FA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3" creationId="{D87954BA-8B14-4BD6-B06A-F76F77273413}"/>
          </ac:spMkLst>
        </pc:spChg>
        <pc:spChg chg="add mod">
          <ac:chgData name="Raoul Albrecht" userId="d132c7b8-2fa6-4e83-b7a6-db32e0aa492e" providerId="ADAL" clId="{07921BF0-DBED-44BD-8D32-715E17C715F2}" dt="2022-02-10T16:43:15.307" v="2506" actId="1037"/>
          <ac:spMkLst>
            <pc:docMk/>
            <pc:sldMk cId="3384385155" sldId="974"/>
            <ac:spMk id="54" creationId="{4AECA1C0-7EAD-476D-9CB7-E569C7688B2F}"/>
          </ac:spMkLst>
        </pc:spChg>
        <pc:grpChg chg="del">
          <ac:chgData name="Raoul Albrecht" userId="d132c7b8-2fa6-4e83-b7a6-db32e0aa492e" providerId="ADAL" clId="{07921BF0-DBED-44BD-8D32-715E17C715F2}" dt="2022-02-10T16:46:22.025" v="2552" actId="478"/>
          <ac:grpSpMkLst>
            <pc:docMk/>
            <pc:sldMk cId="3384385155" sldId="974"/>
            <ac:grpSpMk id="31" creationId="{4706060F-5125-4F8C-90DF-2484FC86E1E3}"/>
          </ac:grpSpMkLst>
        </pc:grpChg>
        <pc:picChg chg="add del mod">
          <ac:chgData name="Raoul Albrecht" userId="d132c7b8-2fa6-4e83-b7a6-db32e0aa492e" providerId="ADAL" clId="{07921BF0-DBED-44BD-8D32-715E17C715F2}" dt="2022-02-10T16:43:18.676" v="2507" actId="478"/>
          <ac:picMkLst>
            <pc:docMk/>
            <pc:sldMk cId="3384385155" sldId="974"/>
            <ac:picMk id="14" creationId="{CF2DD60D-CD6F-4420-BFC0-8A655B2DB3C7}"/>
          </ac:picMkLst>
        </pc:pic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18" creationId="{344E3EAA-C4DD-458B-953C-9E28BE7AC067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3" creationId="{604D05FC-1D81-486A-9A3A-63310458857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6" creationId="{A58A76D8-E299-4B09-B304-BD108E4D94DB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7" creationId="{8CB5865D-E687-4F3F-B8B3-F5340D5BA268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28" creationId="{E9AD9427-FCCE-4260-AD42-5E104F642F8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2" creationId="{D49831BE-4DB5-4D4D-901C-E00FEF0522C2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3" creationId="{104D3BF8-AED2-4A1C-A06C-FFE640EBA22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4" creationId="{044D30E4-4D11-41E1-9F64-55792987F2A7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5" creationId="{A51711B6-CDF1-426A-8A4D-2592E5B93EF8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6" creationId="{BF566C4F-E27E-4640-B63B-705F2ABC8A09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48" creationId="{B38BC7B4-8B68-4EF3-A981-E45A82E1C22A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50" creationId="{F8A8EEF5-40E4-4CC2-B82B-DAF8ADBFCCAE}"/>
          </ac:cxnSpMkLst>
        </pc:cxnChg>
        <pc:cxnChg chg="add mod">
          <ac:chgData name="Raoul Albrecht" userId="d132c7b8-2fa6-4e83-b7a6-db32e0aa492e" providerId="ADAL" clId="{07921BF0-DBED-44BD-8D32-715E17C715F2}" dt="2022-02-10T16:43:15.307" v="2506" actId="1037"/>
          <ac:cxnSpMkLst>
            <pc:docMk/>
            <pc:sldMk cId="3384385155" sldId="974"/>
            <ac:cxnSpMk id="52" creationId="{B9A9E60F-6D17-4D38-8EA8-2CF00101747F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0T16:49:10.287" v="2613" actId="20577"/>
        <pc:sldMkLst>
          <pc:docMk/>
          <pc:sldMk cId="1301840062" sldId="975"/>
        </pc:sldMkLst>
        <pc:spChg chg="mod">
          <ac:chgData name="Raoul Albrecht" userId="d132c7b8-2fa6-4e83-b7a6-db32e0aa492e" providerId="ADAL" clId="{07921BF0-DBED-44BD-8D32-715E17C715F2}" dt="2022-02-10T16:49:10.287" v="2613" actId="20577"/>
          <ac:spMkLst>
            <pc:docMk/>
            <pc:sldMk cId="1301840062" sldId="975"/>
            <ac:spMk id="5" creationId="{4F59D1BE-36E4-4AD6-BF8A-6E520C4F79DF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5" creationId="{428F1A0E-8026-40A7-9666-754A55C4977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6" creationId="{86B4C752-714F-4D9D-B582-228013322E6E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7" creationId="{C838A718-ADB2-4FAB-B7E7-598652E74221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19" creationId="{2A42F9D9-C528-4234-A756-0E90FCA9C9C8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0" creationId="{43BF508C-08F2-470A-8C33-F8C4984588FC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1" creationId="{44868B62-50D0-4187-904F-005E33EA489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2" creationId="{022BD394-2D3F-4F2F-A007-E48DF67BEB22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4" creationId="{4475630F-367A-44ED-A67E-C528A36E2D2F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5" creationId="{89823776-32D2-4857-97F2-58A3D9B314DE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29" creationId="{F69A5A28-E287-4311-AA6B-6C28A7EE8419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0" creationId="{6E34DB48-83B6-4052-B4A1-E90FFCEE9864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8" creationId="{51E6B3E9-FD1E-4985-BF9E-55364AC3FA2A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39" creationId="{1C5D0C35-69E7-484F-BAC1-50A0E4B2EE6D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0" creationId="{EACB7610-D326-49E6-A232-4E7CC767A576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1" creationId="{D47EE8C9-D8BC-4002-AF59-825AE145D2CD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7" creationId="{81440F61-09B7-47F0-BF61-3CE3516B86CB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49" creationId="{291469D6-8E61-4A89-A9A0-74BFE01FA087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51" creationId="{E446C464-617F-4528-B91E-C4A4C0D112FA}"/>
          </ac:spMkLst>
        </pc:spChg>
        <pc:spChg chg="del">
          <ac:chgData name="Raoul Albrecht" userId="d132c7b8-2fa6-4e83-b7a6-db32e0aa492e" providerId="ADAL" clId="{07921BF0-DBED-44BD-8D32-715E17C715F2}" dt="2022-02-10T16:43:37.789" v="2509" actId="478"/>
          <ac:spMkLst>
            <pc:docMk/>
            <pc:sldMk cId="1301840062" sldId="975"/>
            <ac:spMk id="53" creationId="{D87954BA-8B14-4BD6-B06A-F76F77273413}"/>
          </ac:spMkLst>
        </pc:spChg>
        <pc:spChg chg="del">
          <ac:chgData name="Raoul Albrecht" userId="d132c7b8-2fa6-4e83-b7a6-db32e0aa492e" providerId="ADAL" clId="{07921BF0-DBED-44BD-8D32-715E17C715F2}" dt="2022-02-10T16:43:39.799" v="2510" actId="478"/>
          <ac:spMkLst>
            <pc:docMk/>
            <pc:sldMk cId="1301840062" sldId="975"/>
            <ac:spMk id="54" creationId="{4AECA1C0-7EAD-476D-9CB7-E569C7688B2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5" creationId="{0C8FB703-C11C-40F7-A1D1-5C372CAF8FA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6" creationId="{9E13F954-1A84-4A49-A642-41B0597AB2B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7" creationId="{247D98D6-8895-4F7C-9A83-EE5C5E92FE66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8" creationId="{7CC89933-F002-49F3-874E-1D88BE581F7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59" creationId="{8F488134-3601-40D9-B78D-AF5333AEC11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0" creationId="{AE8498D8-9953-43C3-B40C-EEE4D6305A6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1" creationId="{66886190-16C3-420C-A24B-42A946D1A01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2" creationId="{B68E3A94-1B5D-4D92-8A28-C542CD6D5C1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3" creationId="{A6B00E7E-9E1D-4BF7-8848-671001F5006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4" creationId="{C0C2E1FB-3F9E-4018-A61A-515C1238326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5" creationId="{2621F255-FB4D-4D41-8E48-6EB935B72E9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6" creationId="{48E62AF3-DD31-41D4-82E8-8AB30810FB4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7" creationId="{55C8F7B6-223D-4A97-998C-DEB2AA8E4AD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8" creationId="{28310A66-53C8-47E5-A78D-FD18CF91A7D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69" creationId="{5BA78C8C-E972-4D00-8CF7-C69B94344DA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0" creationId="{E60A79CE-A032-4FB9-B4AE-0EBF803767F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1" creationId="{88600253-CCCB-40B3-B9C4-67301219221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2" creationId="{5387B611-E6D8-4DBE-B43F-FD0710BC68F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3" creationId="{113F8C65-F734-4AB4-B55A-0C6426C7461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74" creationId="{B8A53B72-3D4A-4686-8C1E-F1FF3F15E509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6" creationId="{41E1B841-AE73-4F99-BFB6-573B249B930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7" creationId="{C526CF3C-63D9-4B46-A927-60DDB499ECC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8" creationId="{479A5486-FCCC-4F90-B728-6BE6ADCE1E3C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79" creationId="{729F09F4-ABDC-4F20-AEE6-44070A520A0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81" creationId="{E3DEE802-EF71-4C0D-AC30-C1EFBFC32DD4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3" creationId="{41B4CCAA-AC7B-4C88-9249-1585BED9B02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4" creationId="{2E82A1FB-5BEF-467C-A55A-C9ECC5E4C5E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95" creationId="{FEF88491-8B52-4C82-928E-D4DCC407006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7" creationId="{8D657D21-3378-4262-A014-693ED90EFBA3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8" creationId="{D5C4BA85-2E04-4DD9-89A5-8B536AE96DE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99" creationId="{F0357604-8B94-4B26-844F-8ECC0B53D48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0" creationId="{58BF38E3-7F1B-46F5-A061-6CF49069073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1" creationId="{930CB76D-BA88-4867-813D-02B5C5382527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2" creationId="{522B2554-F018-4E80-A9C8-0AB5191CC7C6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3" creationId="{DF8678C5-5235-4986-BD49-7ED670D84DD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5" creationId="{0A1F612A-E9FD-41DC-8A4B-4C95224C319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6" creationId="{00F5ADF3-4FB2-4DBB-B0BA-8BE67C84BA9A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7" creationId="{ED6CED92-F0C3-4E2D-A490-276C93ADBD50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8" creationId="{75AF8696-1AE5-4C36-A887-7EC1110F3278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09" creationId="{54E1D0B4-5939-4BA4-A09F-D65F789A357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10" creationId="{F5EC5158-B544-4A03-B353-08266D5FCE8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1" creationId="{3B44C45C-331D-4221-BF00-B0178053ED4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2" creationId="{FE6434B0-2D91-4854-9416-F52D60A0B80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4" creationId="{A26C2984-ABDE-4751-AC51-C101500433C0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6" creationId="{4C598CDA-38C2-4D11-A38A-1403D8B128A9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8" creationId="{935A1B4D-93F1-4609-B952-24C50530B3D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19" creationId="{BDB178B2-2D33-468A-9949-7435D191D71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1" creationId="{5CE08C56-D6E4-4620-9B63-46AED18CFCF6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2" creationId="{24146923-9084-4B3E-97C3-D37FAD88EE22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3" creationId="{418E8CCE-F83E-4144-82B0-71DCFE0D2647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4" creationId="{C5E7585A-624E-4442-979B-904F866A2EF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5" creationId="{6A5B244A-95E2-43F8-8AE8-E6C3DC22984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6" creationId="{BE4AAD6B-CE27-45FF-AC03-56FB11ABCBC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7" creationId="{659DCEC4-0D6C-49C6-94AE-1B85712B5D5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8" creationId="{68A59B6D-C654-4302-9DDB-8F306BD0604A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29" creationId="{5942E5F3-0980-485E-A3F6-8F0233D191ED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0" creationId="{CA8EBE75-DDC8-4211-B6CE-50880AA4D96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1" creationId="{9B5E6C90-A6F0-4547-AC5D-E69B7740661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2" creationId="{861882C2-D921-4FF8-BBBB-A914278871F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3" creationId="{7B47F0D0-6E69-4B5B-B62D-6C544DB6E99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4" creationId="{8AA66511-62E6-4095-8405-0060C8F454C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6" creationId="{328C7CFD-9BFE-4638-A00F-87B5621C0A2C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7" creationId="{9FA97112-F582-4167-BC93-70F3982604D5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39" creationId="{C3DFBF4E-AE57-4892-9D12-1C3AB71E52DB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0" creationId="{F6EFDBAB-F66F-4C2C-84FC-8682C08A94C3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1" creationId="{96753AB5-0A42-4D67-A27E-5EF038EC47D7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2" creationId="{E8E21F4C-FA18-4121-94AB-4E323AE3518F}"/>
          </ac:spMkLst>
        </pc:spChg>
        <pc:spChg chg="add del mod">
          <ac:chgData name="Raoul Albrecht" userId="d132c7b8-2fa6-4e83-b7a6-db32e0aa492e" providerId="ADAL" clId="{07921BF0-DBED-44BD-8D32-715E17C715F2}" dt="2022-02-10T16:44:02.206" v="2516"/>
          <ac:spMkLst>
            <pc:docMk/>
            <pc:sldMk cId="1301840062" sldId="975"/>
            <ac:spMk id="144" creationId="{9821F6B3-CBD1-4807-B1DE-242C1FC22382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6" creationId="{22149D97-388C-4FE3-A6A1-46AF730BF90E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8" creationId="{EC19EE43-6DAE-4BD5-99CF-0CAA4033B0F8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49" creationId="{EA30CE07-A15A-4D7F-84F4-54E242A3378B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0" creationId="{EFB86A03-7CB1-4BDB-B6D4-F339A90FCB70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1" creationId="{EBB87D70-3028-4866-AC38-D92A974DE611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2" creationId="{B3334C05-8315-4507-A182-4FA87689C5A6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4" creationId="{8917D14C-F8F4-4D13-BB61-2AC60B3567B5}"/>
          </ac:spMkLst>
        </pc:spChg>
        <pc:spChg chg="mod">
          <ac:chgData name="Raoul Albrecht" userId="d132c7b8-2fa6-4e83-b7a6-db32e0aa492e" providerId="ADAL" clId="{07921BF0-DBED-44BD-8D32-715E17C715F2}" dt="2022-02-10T16:43:53.784" v="2511"/>
          <ac:spMkLst>
            <pc:docMk/>
            <pc:sldMk cId="1301840062" sldId="975"/>
            <ac:spMk id="155" creationId="{13C63FC1-0806-4EA8-9848-A4A7CFAABF5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6" creationId="{C8AF0837-06CF-4842-A4A4-E42B8A6820B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7" creationId="{01FB7204-D6D3-4E90-BB6A-A6218B5F3D9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8" creationId="{67C2BE72-8573-4ACA-A528-6F486352C6B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59" creationId="{87C58629-BA36-4FB4-97C1-625FEADCB75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0" creationId="{A37FA13B-BA92-48ED-B089-083E4961387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1" creationId="{17156B87-0F70-4F09-8AC5-FF596FB2184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2" creationId="{F3C517FC-B5C7-40CC-AA67-A602C1A777F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3" creationId="{BAC9453A-1A8B-4CDF-9015-90C5F4C363A7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4" creationId="{0467746A-5CAE-4DF0-9ACB-049D907D2B4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5" creationId="{E67C4630-AC2E-45E3-B9EB-6A33D1E59DF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6" creationId="{FC936763-CE22-47F3-9271-96B134D4C72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7" creationId="{3FA708D0-5557-4E5D-938E-CBE309D3AC6C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8" creationId="{232D45E3-2A3C-49CA-B9AC-22317865052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69" creationId="{9F5B303F-899B-4BA8-8C51-71EA6D9B6E79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0" creationId="{3D6732EA-0113-4734-960B-933E36908A5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1" creationId="{2E742352-52D7-427D-A8E6-6F3B741413A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2" creationId="{0877261C-1D38-46CA-8D9B-00E3F633BB8C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3" creationId="{0B28E3D7-B795-4EA5-B156-38186CF7F5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4" creationId="{E099073F-0C37-4B5E-A478-7863BEEE374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5" creationId="{C4057C41-3768-4624-95BD-2A4082D82D0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7" creationId="{EBDBC4CE-25E6-4D03-AE78-DADD110C68A0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8" creationId="{C2BED7F1-3221-4E0D-A84E-98A8ADE05BC0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79" creationId="{56F6DB5B-AEE7-4582-95A5-F7AAACE25D6C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80" creationId="{706FFF18-049E-4824-B94A-04429AF52AE7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82" creationId="{5C374F84-EBFC-4902-9C64-43EB8673001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4" creationId="{084D9C79-7774-47FB-A9B9-30F16B3B22F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5" creationId="{566A54C7-3CED-4FE7-BEF0-F5D8EFBAEF9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6" creationId="{13873722-FDB5-4B3F-BD98-57C99EFD97B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8" creationId="{C5A45F5D-86D4-45A6-9CE8-E0F89233B51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199" creationId="{9FAE6CF3-FEA2-42AD-AB01-BEB1A829D55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0" creationId="{C38A6ED2-8162-45B7-B162-9F3806E15A0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1" creationId="{BAAC2302-4CFC-4011-BAA8-3E0A9BB1D48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2" creationId="{2691D833-20A5-4D1C-9EAF-0078F6E4035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3" creationId="{5567309A-7420-46C5-96E2-E9137C2EFF8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4" creationId="{3B5970CF-14F5-4A45-837F-0DEB254F22ED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6" creationId="{8A3B93EA-3E4F-4375-BE35-1CF3F7E808D3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7" creationId="{F7B8D817-4616-4F32-92A3-58015065F349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8" creationId="{96FF564A-C13A-4F07-AA3B-A7247667921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09" creationId="{1D30A898-D08D-4F2D-A310-EC743FE20DE4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0" creationId="{8199389B-C56F-4DED-9F0A-55EE0F54FE02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1" creationId="{60B7F6EA-A24C-4317-B1B6-0757872C6BCD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2" creationId="{97BEFA23-BA42-4F72-8B84-DCDDF92F627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3" creationId="{9758C891-4A23-44AE-B470-661B1C4A149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5" creationId="{42B6C018-4C4D-4BD1-BCDE-AE3F8C5BB6A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7" creationId="{80C61F0E-9ED0-40EF-96D7-7059F09DA23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19" creationId="{ACE53D6B-5D21-4CA4-B757-10A7CCD9E01E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0" creationId="{A22E60FC-CD83-44C6-AFE0-11AD70BCCD5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2" creationId="{C73907CF-FA80-49F6-A5CA-A96E5EEDF19A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3" creationId="{7D5B5FEE-0256-4680-BC0D-593E020B789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4" creationId="{5497AD27-20E3-49E6-A18C-287A0220F449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5" creationId="{91563430-9ECF-4D17-ACE3-68E5DE3B6AF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6" creationId="{C118B719-4777-4C10-B077-914F64FEE05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7" creationId="{52A44B0D-DDC8-4F0F-BD3D-1EADDA76FC6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8" creationId="{C1FEA0AE-DC77-4492-8AB7-2E3F92FF79E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29" creationId="{7E6DADFD-8AC1-4EC1-A7A2-8728E2CDFD68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0" creationId="{03A5A2E9-06F2-487B-8EBF-1D28CA3CAC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1" creationId="{D56161EC-8AC8-4CF0-97F6-5118060CFB5A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2" creationId="{26D2757F-64F2-4017-A41F-ACEB7493F37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3" creationId="{5515607D-B368-4669-A208-0A224AF3C1C2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4" creationId="{45295DB7-3416-487D-91DF-081C9E4D2BE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5" creationId="{BB6E053B-487E-4BBE-9EF6-D2E8BEC8B013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7" creationId="{DC9EEF3D-5B42-4514-B252-DE73EEF7B8D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38" creationId="{15BDBA9D-ECF1-473A-8503-06EB08328D25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0" creationId="{3958700C-0CB2-40DD-ABDB-A0163CBF66D6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1" creationId="{3D251CDB-4792-4421-8EBD-58C68262B92B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2" creationId="{B0F4DAFB-678D-4D1E-BED8-2F1CC14BC451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3" creationId="{2361A545-39E9-466E-9472-23F1F3610BE4}"/>
          </ac:spMkLst>
        </pc:spChg>
        <pc:spChg chg="add 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5" creationId="{1CC11B7C-A982-4C9E-A3BC-DAD127E6F78D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7" creationId="{49298771-05DD-4081-B036-1BB76258739B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49" creationId="{9FA82237-1CAC-4C22-A568-F73CA35868FA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0" creationId="{BCF61FA7-5B76-4EAC-B8EA-3CE707EF911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1" creationId="{5655696D-223D-4D90-BD55-2F04F218B81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2" creationId="{2B22BE2C-8031-415D-9F73-7DC91CB2ECD8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3" creationId="{FFDD58AA-8234-4D77-8D01-C9D595B756F5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5" creationId="{C1AB5E7A-2190-4971-BFE9-DAD14D3F6AAE}"/>
          </ac:spMkLst>
        </pc:spChg>
        <pc:spChg chg="mod">
          <ac:chgData name="Raoul Albrecht" userId="d132c7b8-2fa6-4e83-b7a6-db32e0aa492e" providerId="ADAL" clId="{07921BF0-DBED-44BD-8D32-715E17C715F2}" dt="2022-02-10T16:44:02.281" v="2517"/>
          <ac:spMkLst>
            <pc:docMk/>
            <pc:sldMk cId="1301840062" sldId="975"/>
            <ac:spMk id="256" creationId="{DF08E55A-D2B3-4799-B04C-E0F1BC48D7CD}"/>
          </ac:spMkLst>
        </pc:spChg>
        <pc:grpChg chg="del">
          <ac:chgData name="Raoul Albrecht" userId="d132c7b8-2fa6-4e83-b7a6-db32e0aa492e" providerId="ADAL" clId="{07921BF0-DBED-44BD-8D32-715E17C715F2}" dt="2022-02-10T16:46:19.468" v="2551" actId="478"/>
          <ac:grpSpMkLst>
            <pc:docMk/>
            <pc:sldMk cId="1301840062" sldId="975"/>
            <ac:grpSpMk id="31" creationId="{4706060F-5125-4F8C-90DF-2484FC86E1E3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75" creationId="{70770747-7E45-4D18-9C08-AD782B3F2838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96" creationId="{687E8335-8062-444A-89AC-EAF43C240DA4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04" creationId="{270096B7-1E9E-4ADB-9552-76C2EB3F76C8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45" creationId="{694BBF21-21C9-4648-BECF-0DD029B3522D}"/>
          </ac:grpSpMkLst>
        </pc:grpChg>
        <pc:grpChg chg="mod">
          <ac:chgData name="Raoul Albrecht" userId="d132c7b8-2fa6-4e83-b7a6-db32e0aa492e" providerId="ADAL" clId="{07921BF0-DBED-44BD-8D32-715E17C715F2}" dt="2022-02-10T16:43:53.784" v="2511"/>
          <ac:grpSpMkLst>
            <pc:docMk/>
            <pc:sldMk cId="1301840062" sldId="975"/>
            <ac:grpSpMk id="147" creationId="{438E42B6-E799-4472-9375-000C27AED2CC}"/>
          </ac:grpSpMkLst>
        </pc:grpChg>
        <pc:grpChg chg="add del mod">
          <ac:chgData name="Raoul Albrecht" userId="d132c7b8-2fa6-4e83-b7a6-db32e0aa492e" providerId="ADAL" clId="{07921BF0-DBED-44BD-8D32-715E17C715F2}" dt="2022-02-10T16:44:02.206" v="2516"/>
          <ac:grpSpMkLst>
            <pc:docMk/>
            <pc:sldMk cId="1301840062" sldId="975"/>
            <ac:grpSpMk id="153" creationId="{EDD8AB03-424E-40DB-B1EB-AC605E610944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176" creationId="{F1E18ECA-641C-4E2D-9A41-908C89239B0F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197" creationId="{6550477B-125C-491D-BE24-71D7109D86E0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05" creationId="{9A18B635-37E6-4520-AA6F-EF34DD9FE8F6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46" creationId="{3E79E2C5-B61C-4EB4-8302-0D5F80598578}"/>
          </ac:grpSpMkLst>
        </pc:grpChg>
        <pc:grpChg chg="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48" creationId="{BBE3769E-6EC3-419E-A6E6-48C1C1C65747}"/>
          </ac:grpSpMkLst>
        </pc:grpChg>
        <pc:grpChg chg="add mod">
          <ac:chgData name="Raoul Albrecht" userId="d132c7b8-2fa6-4e83-b7a6-db32e0aa492e" providerId="ADAL" clId="{07921BF0-DBED-44BD-8D32-715E17C715F2}" dt="2022-02-10T16:44:02.281" v="2517"/>
          <ac:grpSpMkLst>
            <pc:docMk/>
            <pc:sldMk cId="1301840062" sldId="975"/>
            <ac:grpSpMk id="254" creationId="{AB890D1D-8E98-4408-996D-BC04A03CE20C}"/>
          </ac:grpSpMkLst>
        </pc:grpChg>
        <pc:picChg chg="add del mod">
          <ac:chgData name="Raoul Albrecht" userId="d132c7b8-2fa6-4e83-b7a6-db32e0aa492e" providerId="ADAL" clId="{07921BF0-DBED-44BD-8D32-715E17C715F2}" dt="2022-02-10T16:44:02.206" v="2516"/>
          <ac:picMkLst>
            <pc:docMk/>
            <pc:sldMk cId="1301840062" sldId="975"/>
            <ac:picMk id="117" creationId="{C32A2E6F-2411-41E5-B46D-7BF4C8FD6F17}"/>
          </ac:picMkLst>
        </pc:picChg>
        <pc:picChg chg="add del mod">
          <ac:chgData name="Raoul Albrecht" userId="d132c7b8-2fa6-4e83-b7a6-db32e0aa492e" providerId="ADAL" clId="{07921BF0-DBED-44BD-8D32-715E17C715F2}" dt="2022-02-10T16:44:02.206" v="2516"/>
          <ac:picMkLst>
            <pc:docMk/>
            <pc:sldMk cId="1301840062" sldId="975"/>
            <ac:picMk id="138" creationId="{C899E572-4F58-4382-A88A-F0954475A5A0}"/>
          </ac:picMkLst>
        </pc:picChg>
        <pc:picChg chg="add mod">
          <ac:chgData name="Raoul Albrecht" userId="d132c7b8-2fa6-4e83-b7a6-db32e0aa492e" providerId="ADAL" clId="{07921BF0-DBED-44BD-8D32-715E17C715F2}" dt="2022-02-10T16:44:02.281" v="2517"/>
          <ac:picMkLst>
            <pc:docMk/>
            <pc:sldMk cId="1301840062" sldId="975"/>
            <ac:picMk id="218" creationId="{3D9B0F76-C538-4E68-8BFB-CAE9D9B713CF}"/>
          </ac:picMkLst>
        </pc:picChg>
        <pc:picChg chg="add del mod">
          <ac:chgData name="Raoul Albrecht" userId="d132c7b8-2fa6-4e83-b7a6-db32e0aa492e" providerId="ADAL" clId="{07921BF0-DBED-44BD-8D32-715E17C715F2}" dt="2022-02-10T16:44:05.583" v="2518" actId="478"/>
          <ac:picMkLst>
            <pc:docMk/>
            <pc:sldMk cId="1301840062" sldId="975"/>
            <ac:picMk id="239" creationId="{86887B2E-7164-40D1-B9D5-FF538EE8F315}"/>
          </ac:picMkLst>
        </pc:pic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18" creationId="{344E3EAA-C4DD-458B-953C-9E28BE7AC067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3" creationId="{604D05FC-1D81-486A-9A3A-63310458857A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6" creationId="{A58A76D8-E299-4B09-B304-BD108E4D94DB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7" creationId="{8CB5865D-E687-4F3F-B8B3-F5340D5BA268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28" creationId="{E9AD9427-FCCE-4260-AD42-5E104F642F8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2" creationId="{D49831BE-4DB5-4D4D-901C-E00FEF0522C2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3" creationId="{104D3BF8-AED2-4A1C-A06C-FFE640EBA22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4" creationId="{044D30E4-4D11-41E1-9F64-55792987F2A7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5" creationId="{A51711B6-CDF1-426A-8A4D-2592E5B93EF8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6" creationId="{BF566C4F-E27E-4640-B63B-705F2ABC8A09}"/>
          </ac:cxnSpMkLst>
        </pc:cxnChg>
        <pc:cxnChg chg="del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48" creationId="{B38BC7B4-8B68-4EF3-A981-E45A82E1C22A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50" creationId="{F8A8EEF5-40E4-4CC2-B82B-DAF8ADBFCCAE}"/>
          </ac:cxnSpMkLst>
        </pc:cxnChg>
        <pc:cxnChg chg="del mod">
          <ac:chgData name="Raoul Albrecht" userId="d132c7b8-2fa6-4e83-b7a6-db32e0aa492e" providerId="ADAL" clId="{07921BF0-DBED-44BD-8D32-715E17C715F2}" dt="2022-02-10T16:43:37.789" v="2509" actId="478"/>
          <ac:cxnSpMkLst>
            <pc:docMk/>
            <pc:sldMk cId="1301840062" sldId="975"/>
            <ac:cxnSpMk id="52" creationId="{B9A9E60F-6D17-4D38-8EA8-2CF00101747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0" creationId="{1C838FFA-A96B-4F3E-BB3A-941F3C715CB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2" creationId="{04770B9F-6D4D-467B-AB58-05A1F62CAA9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3" creationId="{CD483C2F-C346-433F-87D4-AA4D1EC61AA0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4" creationId="{47E8F83D-AD0E-4B6D-991D-D96D6FF226A7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5" creationId="{7EB7068A-2760-4DEA-911B-CF756AB0C358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6" creationId="{2F050016-9510-4C21-AC0B-B7907CE2E102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7" creationId="{8E87BD8A-ACB5-47A7-A5DB-BCAD93E9135E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8" creationId="{D705D260-E9AC-4027-ACF9-A5516B78419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89" creationId="{0957D4C8-0651-42F2-8347-14121ECC912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0" creationId="{BA20EF72-DAB0-4F59-89CF-1CEFF3AC4302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1" creationId="{F22AB203-8807-42D2-B0BB-49405A3E7D3A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92" creationId="{2D962281-2C77-43C0-8CD8-7D1DC102317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13" creationId="{563A7C84-3AAC-47B5-9E11-C87C0DD47A4C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15" creationId="{D275F270-C25D-44E6-A3E3-C34F9D2CC31F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20" creationId="{4C2586AE-1C6D-435E-B3D6-612D5562109B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35" creationId="{B762A7C2-BF59-436C-860B-6358005A1E53}"/>
          </ac:cxnSpMkLst>
        </pc:cxnChg>
        <pc:cxnChg chg="add del mod">
          <ac:chgData name="Raoul Albrecht" userId="d132c7b8-2fa6-4e83-b7a6-db32e0aa492e" providerId="ADAL" clId="{07921BF0-DBED-44BD-8D32-715E17C715F2}" dt="2022-02-10T16:44:02.206" v="2516"/>
          <ac:cxnSpMkLst>
            <pc:docMk/>
            <pc:sldMk cId="1301840062" sldId="975"/>
            <ac:cxnSpMk id="143" creationId="{B365D3E4-4EF6-4825-A93E-A6C317810C5E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1" creationId="{00CDD1B8-9400-49D9-A933-E44861EE392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3" creationId="{31131C1E-D23C-4429-886A-FB66C919C211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4" creationId="{BE084861-191D-4EAD-B242-EA21B2E03CD7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5" creationId="{B0DC012D-6C10-4ECB-B9B2-8350CF17D011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6" creationId="{37CF081C-73B5-42D5-B927-775F93724AB4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7" creationId="{FAF128D2-BEC0-43D3-8316-BB4FDAEF0C0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8" creationId="{B217DBEE-7045-4719-97C2-C19FE3280202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89" creationId="{2D015D05-ECC1-495C-AB02-0AD9A3C0DA9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0" creationId="{BE8F0724-E85C-435B-8AD2-9A5AA39901FB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1" creationId="{AE263728-FDD2-4BCE-93B7-F775610DD038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2" creationId="{6F704B70-E802-470E-B134-465B88B99DA2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193" creationId="{5838BDE1-7598-4094-ADFD-AA33FD40351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14" creationId="{F66EECE5-5DE6-4901-B1EE-D1A9D57DBE1E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16" creationId="{0E7CD67E-13C9-431D-A4F6-2AF0A5890DF4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21" creationId="{57451117-E346-4AA5-AC74-925498BF0943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36" creationId="{E6D6D282-D6AB-46CD-B0B2-E327C44055EF}"/>
          </ac:cxnSpMkLst>
        </pc:cxnChg>
        <pc:cxnChg chg="add mod">
          <ac:chgData name="Raoul Albrecht" userId="d132c7b8-2fa6-4e83-b7a6-db32e0aa492e" providerId="ADAL" clId="{07921BF0-DBED-44BD-8D32-715E17C715F2}" dt="2022-02-10T16:44:02.281" v="2517"/>
          <ac:cxnSpMkLst>
            <pc:docMk/>
            <pc:sldMk cId="1301840062" sldId="975"/>
            <ac:cxnSpMk id="244" creationId="{A0FF0BD5-175E-4767-8B2D-8A355D79EBE6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6:46:19.238" v="3753" actId="20577"/>
        <pc:sldMkLst>
          <pc:docMk/>
          <pc:sldMk cId="1467583724" sldId="976"/>
        </pc:sldMkLst>
        <pc:spChg chg="mod">
          <ac:chgData name="Raoul Albrecht" userId="d132c7b8-2fa6-4e83-b7a6-db32e0aa492e" providerId="ADAL" clId="{07921BF0-DBED-44BD-8D32-715E17C715F2}" dt="2022-02-11T06:46:07.856" v="3749" actId="20577"/>
          <ac:spMkLst>
            <pc:docMk/>
            <pc:sldMk cId="1467583724" sldId="976"/>
            <ac:spMk id="5" creationId="{4F59D1BE-36E4-4AD6-BF8A-6E520C4F79DF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4" creationId="{6D239711-C2CA-43E3-9249-897CEC1C09BB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5" creationId="{87474755-BB2D-4C4B-AC2E-FC4DF69701CE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6" creationId="{3006B292-0573-4F94-A810-3E71311D9D84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7" creationId="{5A969BE0-E6E9-4E66-A533-0572EBED60C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18" creationId="{BCC9A782-45CB-4663-B626-3D775E82AE9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0" creationId="{677C5B68-1F3B-4DEF-8FDA-3CF90B252FA2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1" creationId="{32382631-A1B4-4D1D-97BA-93CAF40001D7}"/>
          </ac:spMkLst>
        </pc:spChg>
        <pc:spChg chg="add mod">
          <ac:chgData name="Raoul Albrecht" userId="d132c7b8-2fa6-4e83-b7a6-db32e0aa492e" providerId="ADAL" clId="{07921BF0-DBED-44BD-8D32-715E17C715F2}" dt="2022-02-11T06:46:19.238" v="3753" actId="20577"/>
          <ac:spMkLst>
            <pc:docMk/>
            <pc:sldMk cId="1467583724" sldId="976"/>
            <ac:spMk id="122" creationId="{3F9B671F-DD21-4771-B32B-8FB058EBB5F7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3" creationId="{84AC9102-55F1-4C4F-B5F0-E0D76A4DE0A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4" creationId="{54133542-D9AD-418A-97A5-3A2EA33A5363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6" creationId="{B34E358E-E0A1-48CE-9F48-917771E0D8C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7" creationId="{2197603B-F8BE-4B1F-B011-1A5C6BA2D35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29" creationId="{573789C7-FE22-4A4C-8AE8-07E0925CD0B2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0" creationId="{C76A961A-5721-4AC2-87A4-18099E22E2B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1" creationId="{955BC7A2-1085-4148-98AC-CDB2C9CA8786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2" creationId="{792B3B32-C063-40B8-850F-191A4F0B034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3" creationId="{B62C522F-0878-42CE-B559-28EFEF396D5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4" creationId="{780D463D-93EB-4BF4-9DB3-FE504E623AD8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6" creationId="{D9EF9DBD-D1FE-4F85-95AC-3763F1F3D4DA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7" creationId="{D41147BA-55CB-47F3-AC3C-365B4ED89DCD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39" creationId="{EA95D6F6-C8E1-4D93-BF12-84BE08D4A5E7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0" creationId="{B3339402-909F-40ED-96F9-A1650F46DA7F}"/>
          </ac:spMkLst>
        </pc:spChg>
        <pc:spChg chg="add mod">
          <ac:chgData name="Raoul Albrecht" userId="d132c7b8-2fa6-4e83-b7a6-db32e0aa492e" providerId="ADAL" clId="{07921BF0-DBED-44BD-8D32-715E17C715F2}" dt="2022-02-10T16:46:12.823" v="2549" actId="20577"/>
          <ac:spMkLst>
            <pc:docMk/>
            <pc:sldMk cId="1467583724" sldId="976"/>
            <ac:spMk id="141" creationId="{9FFFEEDB-5D6A-484D-B0EE-5118357DE74C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2" creationId="{988DE2A0-4EBB-4051-9414-A009B21FD31C}"/>
          </ac:spMkLst>
        </pc:spChg>
        <pc:spChg chg="add mod">
          <ac:chgData name="Raoul Albrecht" userId="d132c7b8-2fa6-4e83-b7a6-db32e0aa492e" providerId="ADAL" clId="{07921BF0-DBED-44BD-8D32-715E17C715F2}" dt="2022-02-10T16:45:55.998" v="2544" actId="20577"/>
          <ac:spMkLst>
            <pc:docMk/>
            <pc:sldMk cId="1467583724" sldId="976"/>
            <ac:spMk id="143" creationId="{5370B8AB-8E90-4817-B751-F38C59BE812D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5" creationId="{BC7499F9-3235-41B6-A69F-4FF583EB9490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6" creationId="{EC290F97-D1D6-4C80-B48D-F0CC828F6101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7" creationId="{34FD47C5-09A2-44C5-A57F-5174611BB093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49" creationId="{585004DB-7DCB-406C-BC1E-542C2262BB9E}"/>
          </ac:spMkLst>
        </pc:spChg>
        <pc:spChg chg="add mod">
          <ac:chgData name="Raoul Albrecht" userId="d132c7b8-2fa6-4e83-b7a6-db32e0aa492e" providerId="ADAL" clId="{07921BF0-DBED-44BD-8D32-715E17C715F2}" dt="2022-02-10T16:44:47.973" v="2533" actId="1036"/>
          <ac:spMkLst>
            <pc:docMk/>
            <pc:sldMk cId="1467583724" sldId="976"/>
            <ac:spMk id="150" creationId="{7FD018C2-FCA7-4A47-8695-542CE265D5D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6" creationId="{C8AF0837-06CF-4842-A4A4-E42B8A6820B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7" creationId="{01FB7204-D6D3-4E90-BB6A-A6218B5F3D9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8" creationId="{67C2BE72-8573-4ACA-A528-6F486352C6B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59" creationId="{87C58629-BA36-4FB4-97C1-625FEADCB75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0" creationId="{A37FA13B-BA92-48ED-B089-083E4961387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1" creationId="{17156B87-0F70-4F09-8AC5-FF596FB2184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2" creationId="{F3C517FC-B5C7-40CC-AA67-A602C1A777F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3" creationId="{BAC9453A-1A8B-4CDF-9015-90C5F4C363A7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4" creationId="{0467746A-5CAE-4DF0-9ACB-049D907D2B4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5" creationId="{E67C4630-AC2E-45E3-B9EB-6A33D1E59DF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6" creationId="{FC936763-CE22-47F3-9271-96B134D4C72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7" creationId="{3FA708D0-5557-4E5D-938E-CBE309D3AC6C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8" creationId="{232D45E3-2A3C-49CA-B9AC-22317865052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69" creationId="{9F5B303F-899B-4BA8-8C51-71EA6D9B6E79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0" creationId="{3D6732EA-0113-4734-960B-933E36908A5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1" creationId="{2E742352-52D7-427D-A8E6-6F3B741413A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2" creationId="{0877261C-1D38-46CA-8D9B-00E3F633BB8C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3" creationId="{0B28E3D7-B795-4EA5-B156-38186CF7F5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4" creationId="{E099073F-0C37-4B5E-A478-7863BEEE374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75" creationId="{C4057C41-3768-4624-95BD-2A4082D82D0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82" creationId="{5C374F84-EBFC-4902-9C64-43EB8673001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4" creationId="{084D9C79-7774-47FB-A9B9-30F16B3B22F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5" creationId="{566A54C7-3CED-4FE7-BEF0-F5D8EFBAEF9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196" creationId="{13873722-FDB5-4B3F-BD98-57C99EFD97B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2" creationId="{97BEFA23-BA42-4F72-8B84-DCDDF92F627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3" creationId="{9758C891-4A23-44AE-B470-661B1C4A149E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5" creationId="{42B6C018-4C4D-4BD1-BCDE-AE3F8C5BB6A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7" creationId="{80C61F0E-9ED0-40EF-96D7-7059F09DA23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19" creationId="{ACE53D6B-5D21-4CA4-B757-10A7CCD9E01E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0" creationId="{A22E60FC-CD83-44C6-AFE0-11AD70BCCD5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2" creationId="{C73907CF-FA80-49F6-A5CA-A96E5EEDF19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3" creationId="{7D5B5FEE-0256-4680-BC0D-593E020B789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4" creationId="{5497AD27-20E3-49E6-A18C-287A0220F449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5" creationId="{91563430-9ECF-4D17-ACE3-68E5DE3B6AF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6" creationId="{C118B719-4777-4C10-B077-914F64FEE05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7" creationId="{52A44B0D-DDC8-4F0F-BD3D-1EADDA76FC6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8" creationId="{C1FEA0AE-DC77-4492-8AB7-2E3F92FF79E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29" creationId="{7E6DADFD-8AC1-4EC1-A7A2-8728E2CDFD68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0" creationId="{03A5A2E9-06F2-487B-8EBF-1D28CA3CAC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1" creationId="{D56161EC-8AC8-4CF0-97F6-5118060CFB5A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2" creationId="{26D2757F-64F2-4017-A41F-ACEB7493F37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3" creationId="{5515607D-B368-4669-A208-0A224AF3C1C2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4" creationId="{45295DB7-3416-487D-91DF-081C9E4D2BE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5" creationId="{BB6E053B-487E-4BBE-9EF6-D2E8BEC8B013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7" creationId="{DC9EEF3D-5B42-4514-B252-DE73EEF7B8D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38" creationId="{15BDBA9D-ECF1-473A-8503-06EB08328D25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0" creationId="{3958700C-0CB2-40DD-ABDB-A0163CBF66D6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1" creationId="{3D251CDB-4792-4421-8EBD-58C68262B92B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2" creationId="{B0F4DAFB-678D-4D1E-BED8-2F1CC14BC451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3" creationId="{2361A545-39E9-466E-9472-23F1F3610BE4}"/>
          </ac:spMkLst>
        </pc:spChg>
        <pc:spChg chg="del">
          <ac:chgData name="Raoul Albrecht" userId="d132c7b8-2fa6-4e83-b7a6-db32e0aa492e" providerId="ADAL" clId="{07921BF0-DBED-44BD-8D32-715E17C715F2}" dt="2022-02-10T16:44:33.603" v="2524" actId="478"/>
          <ac:spMkLst>
            <pc:docMk/>
            <pc:sldMk cId="1467583724" sldId="976"/>
            <ac:spMk id="245" creationId="{1CC11B7C-A982-4C9E-A3BC-DAD127E6F78D}"/>
          </ac:spMkLst>
        </pc:spChg>
        <pc:grpChg chg="del">
          <ac:chgData name="Raoul Albrecht" userId="d132c7b8-2fa6-4e83-b7a6-db32e0aa492e" providerId="ADAL" clId="{07921BF0-DBED-44BD-8D32-715E17C715F2}" dt="2022-02-10T16:46:16.757" v="2550" actId="478"/>
          <ac:grpSpMkLst>
            <pc:docMk/>
            <pc:sldMk cId="1467583724" sldId="976"/>
            <ac:grpSpMk id="31" creationId="{4706060F-5125-4F8C-90DF-2484FC86E1E3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176" creationId="{F1E18ECA-641C-4E2D-9A41-908C89239B0F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197" creationId="{6550477B-125C-491D-BE24-71D7109D86E0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05" creationId="{9A18B635-37E6-4520-AA6F-EF34DD9FE8F6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46" creationId="{3E79E2C5-B61C-4EB4-8302-0D5F80598578}"/>
          </ac:grpSpMkLst>
        </pc:grpChg>
        <pc:grpChg chg="del">
          <ac:chgData name="Raoul Albrecht" userId="d132c7b8-2fa6-4e83-b7a6-db32e0aa492e" providerId="ADAL" clId="{07921BF0-DBED-44BD-8D32-715E17C715F2}" dt="2022-02-10T16:44:33.603" v="2524" actId="478"/>
          <ac:grpSpMkLst>
            <pc:docMk/>
            <pc:sldMk cId="1467583724" sldId="976"/>
            <ac:grpSpMk id="254" creationId="{AB890D1D-8E98-4408-996D-BC04A03CE20C}"/>
          </ac:grpSpMkLst>
        </pc:grpChg>
        <pc:picChg chg="del">
          <ac:chgData name="Raoul Albrecht" userId="d132c7b8-2fa6-4e83-b7a6-db32e0aa492e" providerId="ADAL" clId="{07921BF0-DBED-44BD-8D32-715E17C715F2}" dt="2022-02-10T16:44:33.603" v="2524" actId="478"/>
          <ac:picMkLst>
            <pc:docMk/>
            <pc:sldMk cId="1467583724" sldId="976"/>
            <ac:picMk id="218" creationId="{3D9B0F76-C538-4E68-8BFB-CAE9D9B713CF}"/>
          </ac:picMkLst>
        </pc:pic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19" creationId="{7FDDCCAF-D3C0-4DB4-8D90-03E942FF72CF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25" creationId="{BCA99DA2-6F43-4707-8AEC-502AC6D25DF1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28" creationId="{BE1968D6-7921-44D3-B0C4-C1E5F0696D90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35" creationId="{34532415-3098-454C-B418-4725FEF1D381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38" creationId="{56873541-90F6-4F02-BE9A-A23F63D6D6F6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44" creationId="{10660496-7314-4526-9BEB-3F01211D6E95}"/>
          </ac:cxnSpMkLst>
        </pc:cxnChg>
        <pc:cxnChg chg="add mod">
          <ac:chgData name="Raoul Albrecht" userId="d132c7b8-2fa6-4e83-b7a6-db32e0aa492e" providerId="ADAL" clId="{07921BF0-DBED-44BD-8D32-715E17C715F2}" dt="2022-02-10T16:44:47.973" v="2533" actId="1036"/>
          <ac:cxnSpMkLst>
            <pc:docMk/>
            <pc:sldMk cId="1467583724" sldId="976"/>
            <ac:cxnSpMk id="148" creationId="{A4FFD018-EB79-41B3-9167-E5BFD23D2E4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1" creationId="{00CDD1B8-9400-49D9-A933-E44861EE392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3" creationId="{31131C1E-D23C-4429-886A-FB66C919C21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4" creationId="{BE084861-191D-4EAD-B242-EA21B2E03CD7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5" creationId="{B0DC012D-6C10-4ECB-B9B2-8350CF17D011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6" creationId="{37CF081C-73B5-42D5-B927-775F93724AB4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7" creationId="{FAF128D2-BEC0-43D3-8316-BB4FDAEF0C0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8" creationId="{B217DBEE-7045-4719-97C2-C19FE3280202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89" creationId="{2D015D05-ECC1-495C-AB02-0AD9A3C0DA9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0" creationId="{BE8F0724-E85C-435B-8AD2-9A5AA39901FB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1" creationId="{AE263728-FDD2-4BCE-93B7-F775610DD038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2" creationId="{6F704B70-E802-470E-B134-465B88B99DA2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193" creationId="{5838BDE1-7598-4094-ADFD-AA33FD40351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14" creationId="{F66EECE5-5DE6-4901-B1EE-D1A9D57DBE1E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16" creationId="{0E7CD67E-13C9-431D-A4F6-2AF0A5890DF4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21" creationId="{57451117-E346-4AA5-AC74-925498BF0943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36" creationId="{E6D6D282-D6AB-46CD-B0B2-E327C44055EF}"/>
          </ac:cxnSpMkLst>
        </pc:cxnChg>
        <pc:cxnChg chg="del">
          <ac:chgData name="Raoul Albrecht" userId="d132c7b8-2fa6-4e83-b7a6-db32e0aa492e" providerId="ADAL" clId="{07921BF0-DBED-44BD-8D32-715E17C715F2}" dt="2022-02-10T16:44:33.603" v="2524" actId="478"/>
          <ac:cxnSpMkLst>
            <pc:docMk/>
            <pc:sldMk cId="1467583724" sldId="976"/>
            <ac:cxnSpMk id="244" creationId="{A0FF0BD5-175E-4767-8B2D-8A355D79EBE6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1T05:50:04.439" v="2778" actId="403"/>
        <pc:sldMkLst>
          <pc:docMk/>
          <pc:sldMk cId="1136150392" sldId="977"/>
        </pc:sldMkLst>
        <pc:spChg chg="mod">
          <ac:chgData name="Raoul Albrecht" userId="d132c7b8-2fa6-4e83-b7a6-db32e0aa492e" providerId="ADAL" clId="{07921BF0-DBED-44BD-8D32-715E17C715F2}" dt="2022-02-10T16:50:10.097" v="2655" actId="20577"/>
          <ac:spMkLst>
            <pc:docMk/>
            <pc:sldMk cId="1136150392" sldId="977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1" creationId="{386224A0-BF2A-4D8D-97AE-D0F8953CC41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2" creationId="{FC05D4A3-037B-4189-8CA5-C974B9B8C478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3" creationId="{955C1466-B037-4FAB-8072-2532B996CC4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4" creationId="{C1E2D613-44E8-4C17-BA82-A1B824E2BDC1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6" creationId="{F3A3C243-45F2-427B-A4F9-F1669A3578A0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7" creationId="{C8FD4F25-D690-4F39-8B6E-6C3FB0755002}"/>
          </ac:spMkLst>
        </pc:spChg>
        <pc:spChg chg="mod">
          <ac:chgData name="Raoul Albrecht" userId="d132c7b8-2fa6-4e83-b7a6-db32e0aa492e" providerId="ADAL" clId="{07921BF0-DBED-44BD-8D32-715E17C715F2}" dt="2022-02-10T16:46:50.971" v="2564"/>
          <ac:spMkLst>
            <pc:docMk/>
            <pc:sldMk cId="1136150392" sldId="977"/>
            <ac:spMk id="58" creationId="{000EB61C-8F05-4FDA-8CD3-A75666EFB157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59" creationId="{298C4697-E6AA-49B2-80E0-EB531A43182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0" creationId="{F3693786-61A0-4A7E-AF36-CC5E9268F317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1" creationId="{097CBBB2-F246-4CCA-93F9-4234C0599392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2" creationId="{F3A5048D-DC3E-4579-B145-18AD634A8E90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3" creationId="{DF5A421F-9D7E-4C2D-9A4C-36F37AC7739C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4" creationId="{20711CD9-D5CA-479D-932E-5ECE12076D4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5" creationId="{32051112-E456-4267-8AB7-0160AF6373B0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6" creationId="{283A5DF9-1747-42A9-9146-1A571B141A2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7" creationId="{B7D96F74-B98B-452E-87BA-25F0EA2D3B7E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8" creationId="{DDF6EEF8-6C6F-43E9-BCD6-25FD62F57631}"/>
          </ac:spMkLst>
        </pc:spChg>
        <pc:spChg chg="add del mod">
          <ac:chgData name="Raoul Albrecht" userId="d132c7b8-2fa6-4e83-b7a6-db32e0aa492e" providerId="ADAL" clId="{07921BF0-DBED-44BD-8D32-715E17C715F2}" dt="2022-02-10T16:46:54.506" v="2565"/>
          <ac:spMkLst>
            <pc:docMk/>
            <pc:sldMk cId="1136150392" sldId="977"/>
            <ac:spMk id="69" creationId="{4203ED16-2EF0-4001-88B3-41F5F218608E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2" creationId="{D7F853B1-9886-4189-AFCB-8E9186514549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3" creationId="{7B130268-AFEC-4C20-A176-81ECB9F6981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4" creationId="{52DE4612-E830-40FD-9367-5ECD31CD4A18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75" creationId="{33F22151-C2D9-4142-B7F5-2F3CCF0A041D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7" creationId="{D817BC94-F248-46B1-8F7C-C9EFE3A966F8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8" creationId="{01262ADD-C98B-4011-A9AC-FD31E0302E1E}"/>
          </ac:spMkLst>
        </pc:spChg>
        <pc:spChg chg="mod">
          <ac:chgData name="Raoul Albrecht" userId="d132c7b8-2fa6-4e83-b7a6-db32e0aa492e" providerId="ADAL" clId="{07921BF0-DBED-44BD-8D32-715E17C715F2}" dt="2022-02-10T16:46:54.527" v="2566"/>
          <ac:spMkLst>
            <pc:docMk/>
            <pc:sldMk cId="1136150392" sldId="977"/>
            <ac:spMk id="79" creationId="{3D38336D-FEDE-4CE6-A2E6-CBC07EE37F1C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0" creationId="{2AB24C56-F9B1-4AAC-A068-45B43A77F2F3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1" creationId="{629C3175-0B2D-429B-B205-24E0C3480D2B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2" creationId="{58CA87BE-38FF-42FF-A04F-54855FF53A9B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3" creationId="{9EF6A3BD-5D59-4AC8-AC3A-ADFAAC91E4D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4" creationId="{CE405311-65FD-498B-9832-CBACA62492D0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5" creationId="{6D62B89D-6C77-47FE-BE44-4511309EEACD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6" creationId="{ADACF4FC-9623-46C1-A866-0584F3220761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7" creationId="{41BED4EE-227C-4520-ACB2-37E53A667F7C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8" creationId="{5602419A-AF09-452C-89CD-DDF83D3CD1D9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89" creationId="{733A25A8-F949-4A72-A933-74D82711BA36}"/>
          </ac:spMkLst>
        </pc:spChg>
        <pc:spChg chg="add del mod">
          <ac:chgData name="Raoul Albrecht" userId="d132c7b8-2fa6-4e83-b7a6-db32e0aa492e" providerId="ADAL" clId="{07921BF0-DBED-44BD-8D32-715E17C715F2}" dt="2022-02-10T16:46:59.719" v="2567"/>
          <ac:spMkLst>
            <pc:docMk/>
            <pc:sldMk cId="1136150392" sldId="977"/>
            <ac:spMk id="90" creationId="{0A80B275-2A17-49E7-90CA-801F47B7CC81}"/>
          </ac:spMkLst>
        </pc:spChg>
        <pc:spChg chg="add mod">
          <ac:chgData name="Raoul Albrecht" userId="d132c7b8-2fa6-4e83-b7a6-db32e0aa492e" providerId="ADAL" clId="{07921BF0-DBED-44BD-8D32-715E17C715F2}" dt="2022-02-11T05:50:04.439" v="2778" actId="403"/>
          <ac:spMkLst>
            <pc:docMk/>
            <pc:sldMk cId="1136150392" sldId="977"/>
            <ac:spMk id="94" creationId="{F52DEF4C-8667-47AB-9AC2-DB6970901505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4" creationId="{6D239711-C2CA-43E3-9249-897CEC1C09BB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5" creationId="{87474755-BB2D-4C4B-AC2E-FC4DF69701CE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6" creationId="{3006B292-0573-4F94-A810-3E71311D9D84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7" creationId="{5A969BE0-E6E9-4E66-A533-0572EBED60C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18" creationId="{BCC9A782-45CB-4663-B626-3D775E82AE9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0" creationId="{677C5B68-1F3B-4DEF-8FDA-3CF90B252FA2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1" creationId="{32382631-A1B4-4D1D-97BA-93CAF40001D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2" creationId="{3F9B671F-DD21-4771-B32B-8FB058EBB5F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3" creationId="{84AC9102-55F1-4C4F-B5F0-E0D76A4DE0A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4" creationId="{54133542-D9AD-418A-97A5-3A2EA33A5363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6" creationId="{B34E358E-E0A1-48CE-9F48-917771E0D8C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7" creationId="{2197603B-F8BE-4B1F-B011-1A5C6BA2D35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29" creationId="{573789C7-FE22-4A4C-8AE8-07E0925CD0B2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0" creationId="{C76A961A-5721-4AC2-87A4-18099E22E2B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1" creationId="{955BC7A2-1085-4148-98AC-CDB2C9CA8786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2" creationId="{792B3B32-C063-40B8-850F-191A4F0B034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3" creationId="{B62C522F-0878-42CE-B559-28EFEF396D5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4" creationId="{780D463D-93EB-4BF4-9DB3-FE504E623AD8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6" creationId="{D9EF9DBD-D1FE-4F85-95AC-3763F1F3D4DA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7" creationId="{D41147BA-55CB-47F3-AC3C-365B4ED89DCD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39" creationId="{EA95D6F6-C8E1-4D93-BF12-84BE08D4A5E7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0" creationId="{B3339402-909F-40ED-96F9-A1650F46DA7F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1" creationId="{9FFFEEDB-5D6A-484D-B0EE-5118357DE74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2" creationId="{988DE2A0-4EBB-4051-9414-A009B21FD31C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3" creationId="{5370B8AB-8E90-4817-B751-F38C59BE812D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5" creationId="{BC7499F9-3235-41B6-A69F-4FF583EB9490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6" creationId="{EC290F97-D1D6-4C80-B48D-F0CC828F6101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7" creationId="{34FD47C5-09A2-44C5-A57F-5174611BB093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49" creationId="{585004DB-7DCB-406C-BC1E-542C2262BB9E}"/>
          </ac:spMkLst>
        </pc:spChg>
        <pc:spChg chg="del">
          <ac:chgData name="Raoul Albrecht" userId="d132c7b8-2fa6-4e83-b7a6-db32e0aa492e" providerId="ADAL" clId="{07921BF0-DBED-44BD-8D32-715E17C715F2}" dt="2022-02-10T16:45:47.087" v="2543" actId="478"/>
          <ac:spMkLst>
            <pc:docMk/>
            <pc:sldMk cId="1136150392" sldId="977"/>
            <ac:spMk id="150" creationId="{7FD018C2-FCA7-4A47-8695-542CE265D5D3}"/>
          </ac:spMkLst>
        </pc:spChg>
        <pc:grpChg chg="add del mod">
          <ac:chgData name="Raoul Albrecht" userId="d132c7b8-2fa6-4e83-b7a6-db32e0aa492e" providerId="ADAL" clId="{07921BF0-DBED-44BD-8D32-715E17C715F2}" dt="2022-02-10T16:46:54.506" v="2565"/>
          <ac:grpSpMkLst>
            <pc:docMk/>
            <pc:sldMk cId="1136150392" sldId="977"/>
            <ac:grpSpMk id="55" creationId="{24EBEBB7-1028-4F03-A70B-B65F0A04CC22}"/>
          </ac:grpSpMkLst>
        </pc:grpChg>
        <pc:grpChg chg="add del mod">
          <ac:chgData name="Raoul Albrecht" userId="d132c7b8-2fa6-4e83-b7a6-db32e0aa492e" providerId="ADAL" clId="{07921BF0-DBED-44BD-8D32-715E17C715F2}" dt="2022-02-10T16:46:59.719" v="2567"/>
          <ac:grpSpMkLst>
            <pc:docMk/>
            <pc:sldMk cId="1136150392" sldId="977"/>
            <ac:grpSpMk id="76" creationId="{490500A7-061D-4A0E-BDE4-4A3E41A038A7}"/>
          </ac:grpSpMkLst>
        </pc:grpChg>
        <pc:picChg chg="add mod">
          <ac:chgData name="Raoul Albrecht" userId="d132c7b8-2fa6-4e83-b7a6-db32e0aa492e" providerId="ADAL" clId="{07921BF0-DBED-44BD-8D32-715E17C715F2}" dt="2022-02-10T16:51:33.371" v="2769" actId="1038"/>
          <ac:picMkLst>
            <pc:docMk/>
            <pc:sldMk cId="1136150392" sldId="977"/>
            <ac:picMk id="6" creationId="{C844D18C-9E06-4FC0-936D-9A8A5EC824F0}"/>
          </ac:picMkLst>
        </pc:picChg>
        <pc:picChg chg="add del mod">
          <ac:chgData name="Raoul Albrecht" userId="d132c7b8-2fa6-4e83-b7a6-db32e0aa492e" providerId="ADAL" clId="{07921BF0-DBED-44BD-8D32-715E17C715F2}" dt="2022-02-10T16:46:54.506" v="2565"/>
          <ac:picMkLst>
            <pc:docMk/>
            <pc:sldMk cId="1136150392" sldId="977"/>
            <ac:picMk id="70" creationId="{A945CE16-FEE1-41BA-9777-E4F417B691C8}"/>
          </ac:picMkLst>
        </pc:picChg>
        <pc:picChg chg="add del mod">
          <ac:chgData name="Raoul Albrecht" userId="d132c7b8-2fa6-4e83-b7a6-db32e0aa492e" providerId="ADAL" clId="{07921BF0-DBED-44BD-8D32-715E17C715F2}" dt="2022-02-10T16:46:54.506" v="2565"/>
          <ac:picMkLst>
            <pc:docMk/>
            <pc:sldMk cId="1136150392" sldId="977"/>
            <ac:picMk id="71" creationId="{918257AF-FB56-4B58-AA9E-FA0D9A25BFD6}"/>
          </ac:picMkLst>
        </pc:picChg>
        <pc:picChg chg="add del mod">
          <ac:chgData name="Raoul Albrecht" userId="d132c7b8-2fa6-4e83-b7a6-db32e0aa492e" providerId="ADAL" clId="{07921BF0-DBED-44BD-8D32-715E17C715F2}" dt="2022-02-10T16:46:59.719" v="2567"/>
          <ac:picMkLst>
            <pc:docMk/>
            <pc:sldMk cId="1136150392" sldId="977"/>
            <ac:picMk id="91" creationId="{082DAD1B-91DA-45C1-ADF8-1BA1CCF7ED8B}"/>
          </ac:picMkLst>
        </pc:picChg>
        <pc:picChg chg="add del mod">
          <ac:chgData name="Raoul Albrecht" userId="d132c7b8-2fa6-4e83-b7a6-db32e0aa492e" providerId="ADAL" clId="{07921BF0-DBED-44BD-8D32-715E17C715F2}" dt="2022-02-10T16:46:59.719" v="2567"/>
          <ac:picMkLst>
            <pc:docMk/>
            <pc:sldMk cId="1136150392" sldId="977"/>
            <ac:picMk id="92" creationId="{1006E219-D611-4856-B333-BA7CAB0845AE}"/>
          </ac:picMkLst>
        </pc:pic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19" creationId="{7FDDCCAF-D3C0-4DB4-8D90-03E942FF72CF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25" creationId="{BCA99DA2-6F43-4707-8AEC-502AC6D25DF1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28" creationId="{BE1968D6-7921-44D3-B0C4-C1E5F0696D90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35" creationId="{34532415-3098-454C-B418-4725FEF1D381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38" creationId="{56873541-90F6-4F02-BE9A-A23F63D6D6F6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44" creationId="{10660496-7314-4526-9BEB-3F01211D6E95}"/>
          </ac:cxnSpMkLst>
        </pc:cxnChg>
        <pc:cxnChg chg="del mod">
          <ac:chgData name="Raoul Albrecht" userId="d132c7b8-2fa6-4e83-b7a6-db32e0aa492e" providerId="ADAL" clId="{07921BF0-DBED-44BD-8D32-715E17C715F2}" dt="2022-02-10T16:45:47.087" v="2543" actId="478"/>
          <ac:cxnSpMkLst>
            <pc:docMk/>
            <pc:sldMk cId="1136150392" sldId="977"/>
            <ac:cxnSpMk id="148" creationId="{A4FFD018-EB79-41B3-9167-E5BFD23D2E41}"/>
          </ac:cxnSpMkLst>
        </pc:cxnChg>
      </pc:sldChg>
      <pc:sldChg chg="addSp delSp modSp add mod ord">
        <pc:chgData name="Raoul Albrecht" userId="d132c7b8-2fa6-4e83-b7a6-db32e0aa492e" providerId="ADAL" clId="{07921BF0-DBED-44BD-8D32-715E17C715F2}" dt="2022-02-15T06:10:40.834" v="3876" actId="20577"/>
        <pc:sldMkLst>
          <pc:docMk/>
          <pc:sldMk cId="204585010" sldId="978"/>
        </pc:sldMkLst>
        <pc:spChg chg="mod">
          <ac:chgData name="Raoul Albrecht" userId="d132c7b8-2fa6-4e83-b7a6-db32e0aa492e" providerId="ADAL" clId="{07921BF0-DBED-44BD-8D32-715E17C715F2}" dt="2022-02-11T06:29:51.426" v="3531" actId="13926"/>
          <ac:spMkLst>
            <pc:docMk/>
            <pc:sldMk cId="204585010" sldId="978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2:55.793" v="3578" actId="20577"/>
          <ac:spMkLst>
            <pc:docMk/>
            <pc:sldMk cId="204585010" sldId="978"/>
            <ac:spMk id="9" creationId="{7E94D5CE-D23E-4876-8A0A-E4F2DB8F4456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0" creationId="{F55D38E4-A105-414C-8A30-05437296FA41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1" creationId="{2A0E7627-7CCE-420A-AF85-4378AB77F1AE}"/>
          </ac:spMkLst>
        </pc:spChg>
        <pc:spChg chg="del">
          <ac:chgData name="Raoul Albrecht" userId="d132c7b8-2fa6-4e83-b7a6-db32e0aa492e" providerId="ADAL" clId="{07921BF0-DBED-44BD-8D32-715E17C715F2}" dt="2022-02-15T06:10:37.955" v="3874" actId="478"/>
          <ac:spMkLst>
            <pc:docMk/>
            <pc:sldMk cId="204585010" sldId="978"/>
            <ac:spMk id="13" creationId="{6F374119-C14B-4A6A-81C0-DA98C05E2177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3" creationId="{E63BFB63-C365-4480-8F09-33003B6F5346}"/>
          </ac:spMkLst>
        </pc:spChg>
        <pc:spChg chg="add mod">
          <ac:chgData name="Raoul Albrecht" userId="d132c7b8-2fa6-4e83-b7a6-db32e0aa492e" providerId="ADAL" clId="{07921BF0-DBED-44BD-8D32-715E17C715F2}" dt="2022-02-15T06:10:40.834" v="3876" actId="20577"/>
          <ac:spMkLst>
            <pc:docMk/>
            <pc:sldMk cId="204585010" sldId="978"/>
            <ac:spMk id="14" creationId="{7292643E-1539-4C51-B35C-30AF8B3080F4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4" creationId="{9B09B38D-3070-44F1-9F60-390AF27FE337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5" creationId="{962BF42F-219F-448B-A525-3EAC030B154B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16" creationId="{B41265A6-B6E6-4657-8233-D939C8AC045A}"/>
          </ac:spMkLst>
        </pc:spChg>
        <pc:spChg chg="add del mod">
          <ac:chgData name="Raoul Albrecht" userId="d132c7b8-2fa6-4e83-b7a6-db32e0aa492e" providerId="ADAL" clId="{07921BF0-DBED-44BD-8D32-715E17C715F2}" dt="2022-02-11T06:31:34.148" v="3535"/>
          <ac:spMkLst>
            <pc:docMk/>
            <pc:sldMk cId="204585010" sldId="978"/>
            <ac:spMk id="20" creationId="{93E28CA5-1E25-40A4-81F8-A4CCB8896B54}"/>
          </ac:spMkLst>
        </pc:spChg>
        <pc:spChg chg="add mod">
          <ac:chgData name="Raoul Albrecht" userId="d132c7b8-2fa6-4e83-b7a6-db32e0aa492e" providerId="ADAL" clId="{07921BF0-DBED-44BD-8D32-715E17C715F2}" dt="2022-02-11T06:37:48.220" v="3746" actId="20577"/>
          <ac:spMkLst>
            <pc:docMk/>
            <pc:sldMk cId="204585010" sldId="978"/>
            <ac:spMk id="23" creationId="{F4881217-1D3F-42F7-87E5-5C7268467C88}"/>
          </ac:spMkLst>
        </pc:spChg>
        <pc:picChg chg="add mod">
          <ac:chgData name="Raoul Albrecht" userId="d132c7b8-2fa6-4e83-b7a6-db32e0aa492e" providerId="ADAL" clId="{07921BF0-DBED-44BD-8D32-715E17C715F2}" dt="2022-02-11T06:31:50.942" v="3540" actId="1076"/>
          <ac:picMkLst>
            <pc:docMk/>
            <pc:sldMk cId="204585010" sldId="978"/>
            <ac:picMk id="6" creationId="{5D534A39-C42D-4490-B623-948ED25D3886}"/>
          </ac:picMkLst>
        </pc:picChg>
        <pc:picChg chg="add del mod">
          <ac:chgData name="Raoul Albrecht" userId="d132c7b8-2fa6-4e83-b7a6-db32e0aa492e" providerId="ADAL" clId="{07921BF0-DBED-44BD-8D32-715E17C715F2}" dt="2022-02-11T06:31:34.148" v="3535"/>
          <ac:picMkLst>
            <pc:docMk/>
            <pc:sldMk cId="204585010" sldId="978"/>
            <ac:picMk id="21" creationId="{4FEB9AD0-9C0B-41A5-A1A0-4FDAA9427247}"/>
          </ac:picMkLst>
        </pc:picChg>
        <pc:picChg chg="add mod">
          <ac:chgData name="Raoul Albrecht" userId="d132c7b8-2fa6-4e83-b7a6-db32e0aa492e" providerId="ADAL" clId="{07921BF0-DBED-44BD-8D32-715E17C715F2}" dt="2022-02-11T06:33:13.873" v="3597" actId="1037"/>
          <ac:picMkLst>
            <pc:docMk/>
            <pc:sldMk cId="204585010" sldId="978"/>
            <ac:picMk id="24" creationId="{19EFE1AD-3A1E-4A6C-9D62-1DD7CE98F9FD}"/>
          </ac:picMkLst>
        </pc:picChg>
        <pc:picChg chg="add mod">
          <ac:chgData name="Raoul Albrecht" userId="d132c7b8-2fa6-4e83-b7a6-db32e0aa492e" providerId="ADAL" clId="{07921BF0-DBED-44BD-8D32-715E17C715F2}" dt="2022-02-11T06:33:13.873" v="3597" actId="1037"/>
          <ac:picMkLst>
            <pc:docMk/>
            <pc:sldMk cId="204585010" sldId="978"/>
            <ac:picMk id="25" creationId="{03EAA895-C75B-4C3E-9A1A-B1A0CB480F4C}"/>
          </ac:picMkLst>
        </pc:pic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2" creationId="{AC3ACF78-B3B1-4695-9AA5-4912A5568A6F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7" creationId="{052DC225-1796-4C8F-8811-693B031406F9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8" creationId="{40453B20-D4DE-41EC-9036-69F500BAFFD6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19" creationId="{8F2D625A-5F8B-4843-98FD-68EE0B577237}"/>
          </ac:cxnSpMkLst>
        </pc:cxnChg>
        <pc:cxnChg chg="add del mod">
          <ac:chgData name="Raoul Albrecht" userId="d132c7b8-2fa6-4e83-b7a6-db32e0aa492e" providerId="ADAL" clId="{07921BF0-DBED-44BD-8D32-715E17C715F2}" dt="2022-02-11T06:31:34.148" v="3535"/>
          <ac:cxnSpMkLst>
            <pc:docMk/>
            <pc:sldMk cId="204585010" sldId="978"/>
            <ac:cxnSpMk id="22" creationId="{74604587-31AB-406E-9460-809116327C35}"/>
          </ac:cxnSpMkLst>
        </pc:cxnChg>
      </pc:sldChg>
      <pc:sldChg chg="addSp delSp modSp add mod">
        <pc:chgData name="Raoul Albrecht" userId="d132c7b8-2fa6-4e83-b7a6-db32e0aa492e" providerId="ADAL" clId="{07921BF0-DBED-44BD-8D32-715E17C715F2}" dt="2022-02-15T06:10:14.098" v="3868" actId="20577"/>
        <pc:sldMkLst>
          <pc:docMk/>
          <pc:sldMk cId="2702145749" sldId="979"/>
        </pc:sldMkLst>
        <pc:spChg chg="mod">
          <ac:chgData name="Raoul Albrecht" userId="d132c7b8-2fa6-4e83-b7a6-db32e0aa492e" providerId="ADAL" clId="{07921BF0-DBED-44BD-8D32-715E17C715F2}" dt="2022-02-11T06:34:25.827" v="3655" actId="20577"/>
          <ac:spMkLst>
            <pc:docMk/>
            <pc:sldMk cId="2702145749" sldId="979"/>
            <ac:spMk id="8" creationId="{848B0D11-26FA-4B0C-B386-1ECDF3D52064}"/>
          </ac:spMkLst>
        </pc:spChg>
        <pc:spChg chg="add mod">
          <ac:chgData name="Raoul Albrecht" userId="d132c7b8-2fa6-4e83-b7a6-db32e0aa492e" providerId="ADAL" clId="{07921BF0-DBED-44BD-8D32-715E17C715F2}" dt="2022-02-11T06:37:35.227" v="3745" actId="20577"/>
          <ac:spMkLst>
            <pc:docMk/>
            <pc:sldMk cId="2702145749" sldId="979"/>
            <ac:spMk id="12" creationId="{54EF9BE1-0995-4527-B937-67638D1A2E11}"/>
          </ac:spMkLst>
        </pc:spChg>
        <pc:spChg chg="add mod">
          <ac:chgData name="Raoul Albrecht" userId="d132c7b8-2fa6-4e83-b7a6-db32e0aa492e" providerId="ADAL" clId="{07921BF0-DBED-44BD-8D32-715E17C715F2}" dt="2022-02-15T06:10:14.098" v="3868" actId="20577"/>
          <ac:spMkLst>
            <pc:docMk/>
            <pc:sldMk cId="2702145749" sldId="979"/>
            <ac:spMk id="15" creationId="{F9F13AA1-B85E-4A3C-974C-9B180CE518C2}"/>
          </ac:spMkLst>
        </pc:spChg>
        <pc:spChg chg="mod">
          <ac:chgData name="Raoul Albrecht" userId="d132c7b8-2fa6-4e83-b7a6-db32e0aa492e" providerId="ADAL" clId="{07921BF0-DBED-44BD-8D32-715E17C715F2}" dt="2022-02-11T06:37:00.356" v="3742" actId="20577"/>
          <ac:spMkLst>
            <pc:docMk/>
            <pc:sldMk cId="2702145749" sldId="979"/>
            <ac:spMk id="56" creationId="{DD7F659B-FEAF-440F-AD1E-3203E22B697E}"/>
          </ac:spMkLst>
        </pc:spChg>
        <pc:picChg chg="del">
          <ac:chgData name="Raoul Albrecht" userId="d132c7b8-2fa6-4e83-b7a6-db32e0aa492e" providerId="ADAL" clId="{07921BF0-DBED-44BD-8D32-715E17C715F2}" dt="2022-02-11T06:34:15.683" v="3643" actId="478"/>
          <ac:picMkLst>
            <pc:docMk/>
            <pc:sldMk cId="2702145749" sldId="979"/>
            <ac:picMk id="6" creationId="{30F82E51-EAD1-4D38-A056-1734DD607B28}"/>
          </ac:picMkLst>
        </pc:picChg>
        <pc:picChg chg="add mod">
          <ac:chgData name="Raoul Albrecht" userId="d132c7b8-2fa6-4e83-b7a6-db32e0aa492e" providerId="ADAL" clId="{07921BF0-DBED-44BD-8D32-715E17C715F2}" dt="2022-02-11T06:34:49.930" v="3661" actId="1076"/>
          <ac:picMkLst>
            <pc:docMk/>
            <pc:sldMk cId="2702145749" sldId="979"/>
            <ac:picMk id="9" creationId="{999B9F79-6E8F-430D-BB83-9A475648B883}"/>
          </ac:picMkLst>
        </pc:picChg>
        <pc:picChg chg="add del mod">
          <ac:chgData name="Raoul Albrecht" userId="d132c7b8-2fa6-4e83-b7a6-db32e0aa492e" providerId="ADAL" clId="{07921BF0-DBED-44BD-8D32-715E17C715F2}" dt="2022-02-11T06:37:29.813" v="3744" actId="478"/>
          <ac:picMkLst>
            <pc:docMk/>
            <pc:sldMk cId="2702145749" sldId="979"/>
            <ac:picMk id="13" creationId="{2D02A633-B7FA-4645-9190-62F355F14FE4}"/>
          </ac:picMkLst>
        </pc:picChg>
        <pc:picChg chg="add mod">
          <ac:chgData name="Raoul Albrecht" userId="d132c7b8-2fa6-4e83-b7a6-db32e0aa492e" providerId="ADAL" clId="{07921BF0-DBED-44BD-8D32-715E17C715F2}" dt="2022-02-11T06:37:26.221" v="3743"/>
          <ac:picMkLst>
            <pc:docMk/>
            <pc:sldMk cId="2702145749" sldId="979"/>
            <ac:picMk id="14" creationId="{8B0950F0-C3FD-4573-A768-6F8FE2E1B68B}"/>
          </ac:picMkLst>
        </pc:picChg>
        <pc:picChg chg="del">
          <ac:chgData name="Raoul Albrecht" userId="d132c7b8-2fa6-4e83-b7a6-db32e0aa492e" providerId="ADAL" clId="{07921BF0-DBED-44BD-8D32-715E17C715F2}" dt="2022-02-11T06:34:27.627" v="3656" actId="478"/>
          <ac:picMkLst>
            <pc:docMk/>
            <pc:sldMk cId="2702145749" sldId="979"/>
            <ac:picMk id="61" creationId="{14A60736-EF3B-4CF0-AB41-B681DF685818}"/>
          </ac:picMkLst>
        </pc:picChg>
      </pc:sldChg>
      <pc:sldChg chg="addSp delSp modSp mod">
        <pc:chgData name="Raoul Albrecht" userId="d132c7b8-2fa6-4e83-b7a6-db32e0aa492e" providerId="ADAL" clId="{07921BF0-DBED-44BD-8D32-715E17C715F2}" dt="2022-02-15T06:11:24.242" v="3895" actId="478"/>
        <pc:sldMkLst>
          <pc:docMk/>
          <pc:sldMk cId="1757786500" sldId="981"/>
        </pc:sldMkLst>
        <pc:spChg chg="add del">
          <ac:chgData name="Raoul Albrecht" userId="d132c7b8-2fa6-4e83-b7a6-db32e0aa492e" providerId="ADAL" clId="{07921BF0-DBED-44BD-8D32-715E17C715F2}" dt="2022-02-15T06:11:24.242" v="3895" actId="478"/>
          <ac:spMkLst>
            <pc:docMk/>
            <pc:sldMk cId="1757786500" sldId="981"/>
            <ac:spMk id="9" creationId="{AB1DA8CB-6709-49C9-BB04-D2E262E594DD}"/>
          </ac:spMkLst>
        </pc:spChg>
        <pc:spChg chg="add del mod">
          <ac:chgData name="Raoul Albrecht" userId="d132c7b8-2fa6-4e83-b7a6-db32e0aa492e" providerId="ADAL" clId="{07921BF0-DBED-44BD-8D32-715E17C715F2}" dt="2022-02-15T06:11:10.945" v="3889"/>
          <ac:spMkLst>
            <pc:docMk/>
            <pc:sldMk cId="1757786500" sldId="981"/>
            <ac:spMk id="11" creationId="{3A615CC4-CF9D-4401-AD89-C3CD8F707CB5}"/>
          </ac:spMkLst>
        </pc:spChg>
        <pc:spChg chg="add mod">
          <ac:chgData name="Raoul Albrecht" userId="d132c7b8-2fa6-4e83-b7a6-db32e0aa492e" providerId="ADAL" clId="{07921BF0-DBED-44BD-8D32-715E17C715F2}" dt="2022-02-15T06:11:22.340" v="3894" actId="20577"/>
          <ac:spMkLst>
            <pc:docMk/>
            <pc:sldMk cId="1757786500" sldId="981"/>
            <ac:spMk id="12" creationId="{8736C37A-F07B-42C9-992C-EC068E1B34A0}"/>
          </ac:spMkLst>
        </pc:spChg>
      </pc:sldChg>
      <pc:sldChg chg="modSp mod">
        <pc:chgData name="Raoul Albrecht" userId="d132c7b8-2fa6-4e83-b7a6-db32e0aa492e" providerId="ADAL" clId="{07921BF0-DBED-44BD-8D32-715E17C715F2}" dt="2022-02-15T05:55:43.512" v="3757" actId="207"/>
        <pc:sldMkLst>
          <pc:docMk/>
          <pc:sldMk cId="2295318907" sldId="982"/>
        </pc:sldMkLst>
        <pc:spChg chg="mod">
          <ac:chgData name="Raoul Albrecht" userId="d132c7b8-2fa6-4e83-b7a6-db32e0aa492e" providerId="ADAL" clId="{07921BF0-DBED-44BD-8D32-715E17C715F2}" dt="2022-02-15T05:55:43.512" v="3757" actId="207"/>
          <ac:spMkLst>
            <pc:docMk/>
            <pc:sldMk cId="2295318907" sldId="982"/>
            <ac:spMk id="6" creationId="{D501CA70-D6E0-45E2-846D-61C600A4C0F5}"/>
          </ac:spMkLst>
        </pc:spChg>
      </pc:sldChg>
      <pc:sldChg chg="addSp delSp modSp mod">
        <pc:chgData name="Raoul Albrecht" userId="d132c7b8-2fa6-4e83-b7a6-db32e0aa492e" providerId="ADAL" clId="{07921BF0-DBED-44BD-8D32-715E17C715F2}" dt="2022-02-15T06:49:59.361" v="4137" actId="20577"/>
        <pc:sldMkLst>
          <pc:docMk/>
          <pc:sldMk cId="1457762521" sldId="983"/>
        </pc:sldMkLst>
        <pc:spChg chg="add mod">
          <ac:chgData name="Raoul Albrecht" userId="d132c7b8-2fa6-4e83-b7a6-db32e0aa492e" providerId="ADAL" clId="{07921BF0-DBED-44BD-8D32-715E17C715F2}" dt="2022-02-15T06:10:25.395" v="3872" actId="20577"/>
          <ac:spMkLst>
            <pc:docMk/>
            <pc:sldMk cId="1457762521" sldId="983"/>
            <ac:spMk id="9" creationId="{E0591CD6-8979-4923-BFE6-E20A2A1E8EB6}"/>
          </ac:spMkLst>
        </pc:spChg>
        <pc:spChg chg="add mod">
          <ac:chgData name="Raoul Albrecht" userId="d132c7b8-2fa6-4e83-b7a6-db32e0aa492e" providerId="ADAL" clId="{07921BF0-DBED-44BD-8D32-715E17C715F2}" dt="2022-02-15T06:49:59.361" v="4137" actId="20577"/>
          <ac:spMkLst>
            <pc:docMk/>
            <pc:sldMk cId="1457762521" sldId="983"/>
            <ac:spMk id="12" creationId="{2E08A5CC-85D9-4299-831A-5C079DD11793}"/>
          </ac:spMkLst>
        </pc:spChg>
        <pc:spChg chg="del">
          <ac:chgData name="Raoul Albrecht" userId="d132c7b8-2fa6-4e83-b7a6-db32e0aa492e" providerId="ADAL" clId="{07921BF0-DBED-44BD-8D32-715E17C715F2}" dt="2022-02-15T06:10:22.962" v="3870" actId="478"/>
          <ac:spMkLst>
            <pc:docMk/>
            <pc:sldMk cId="1457762521" sldId="983"/>
            <ac:spMk id="13" creationId="{9D815886-450E-482E-BE95-162030BF9391}"/>
          </ac:spMkLst>
        </pc:spChg>
        <pc:picChg chg="add mod modCrop">
          <ac:chgData name="Raoul Albrecht" userId="d132c7b8-2fa6-4e83-b7a6-db32e0aa492e" providerId="ADAL" clId="{07921BF0-DBED-44BD-8D32-715E17C715F2}" dt="2022-02-15T06:19:06.048" v="3926" actId="1076"/>
          <ac:picMkLst>
            <pc:docMk/>
            <pc:sldMk cId="1457762521" sldId="983"/>
            <ac:picMk id="8" creationId="{3DEE4343-8822-4387-9CC5-44222B2BBB20}"/>
          </ac:picMkLst>
        </pc:picChg>
      </pc:sldChg>
    </pc:docChg>
  </pc:docChgLst>
  <pc:docChgLst>
    <pc:chgData name="Janine Bumann" userId="10b7e9ea-3a4e-4118-b836-a77e5b306763" providerId="ADAL" clId="{EB67C3BF-C06E-4245-8780-273D91DFCBDD}"/>
    <pc:docChg chg="undo custSel addSld delSld modSld">
      <pc:chgData name="Janine Bumann" userId="10b7e9ea-3a4e-4118-b836-a77e5b306763" providerId="ADAL" clId="{EB67C3BF-C06E-4245-8780-273D91DFCBDD}" dt="2022-03-02T07:24:16.064" v="360" actId="14734"/>
      <pc:docMkLst>
        <pc:docMk/>
      </pc:docMkLst>
      <pc:sldChg chg="addSp delSp modSp mod">
        <pc:chgData name="Janine Bumann" userId="10b7e9ea-3a4e-4118-b836-a77e5b306763" providerId="ADAL" clId="{EB67C3BF-C06E-4245-8780-273D91DFCBDD}" dt="2022-03-02T07:24:16.064" v="360" actId="14734"/>
        <pc:sldMkLst>
          <pc:docMk/>
          <pc:sldMk cId="393026582" sldId="997"/>
        </pc:sldMkLst>
        <pc:spChg chg="mod">
          <ac:chgData name="Janine Bumann" userId="10b7e9ea-3a4e-4118-b836-a77e5b306763" providerId="ADAL" clId="{EB67C3BF-C06E-4245-8780-273D91DFCBDD}" dt="2022-03-02T07:15:37.014" v="256" actId="1038"/>
          <ac:spMkLst>
            <pc:docMk/>
            <pc:sldMk cId="393026582" sldId="997"/>
            <ac:spMk id="8" creationId="{8D3FA0F6-1729-4EB3-9066-5B7D79960BFB}"/>
          </ac:spMkLst>
        </pc:spChg>
        <pc:spChg chg="add mod">
          <ac:chgData name="Janine Bumann" userId="10b7e9ea-3a4e-4118-b836-a77e5b306763" providerId="ADAL" clId="{EB67C3BF-C06E-4245-8780-273D91DFCBDD}" dt="2022-03-02T07:15:47.170" v="263" actId="1037"/>
          <ac:spMkLst>
            <pc:docMk/>
            <pc:sldMk cId="393026582" sldId="997"/>
            <ac:spMk id="9" creationId="{AA295DF1-F923-4074-BC07-3F353C5A91D6}"/>
          </ac:spMkLst>
        </pc:spChg>
        <pc:spChg chg="add del mod">
          <ac:chgData name="Janine Bumann" userId="10b7e9ea-3a4e-4118-b836-a77e5b306763" providerId="ADAL" clId="{EB67C3BF-C06E-4245-8780-273D91DFCBDD}" dt="2022-03-02T07:16:35.686" v="285" actId="478"/>
          <ac:spMkLst>
            <pc:docMk/>
            <pc:sldMk cId="393026582" sldId="997"/>
            <ac:spMk id="10" creationId="{D41EEDF6-4768-4DF4-AB82-45E4578776A6}"/>
          </ac:spMkLst>
        </pc:spChg>
        <pc:spChg chg="add mod">
          <ac:chgData name="Janine Bumann" userId="10b7e9ea-3a4e-4118-b836-a77e5b306763" providerId="ADAL" clId="{EB67C3BF-C06E-4245-8780-273D91DFCBDD}" dt="2022-03-02T07:17:00.074" v="288" actId="1076"/>
          <ac:spMkLst>
            <pc:docMk/>
            <pc:sldMk cId="393026582" sldId="997"/>
            <ac:spMk id="11" creationId="{AAF80124-6C00-4746-BEAC-8720833B9DC7}"/>
          </ac:spMkLst>
        </pc:spChg>
        <pc:spChg chg="add mod">
          <ac:chgData name="Janine Bumann" userId="10b7e9ea-3a4e-4118-b836-a77e5b306763" providerId="ADAL" clId="{EB67C3BF-C06E-4245-8780-273D91DFCBDD}" dt="2022-03-02T07:16:49.715" v="287" actId="1076"/>
          <ac:spMkLst>
            <pc:docMk/>
            <pc:sldMk cId="393026582" sldId="997"/>
            <ac:spMk id="12" creationId="{2FBDD5F0-4B73-4EB1-9F0D-7373A914D204}"/>
          </ac:spMkLst>
        </pc:spChg>
        <pc:spChg chg="del mod">
          <ac:chgData name="Janine Bumann" userId="10b7e9ea-3a4e-4118-b836-a77e5b306763" providerId="ADAL" clId="{EB67C3BF-C06E-4245-8780-273D91DFCBDD}" dt="2022-03-01T13:52:41.225" v="3" actId="478"/>
          <ac:spMkLst>
            <pc:docMk/>
            <pc:sldMk cId="393026582" sldId="997"/>
            <ac:spMk id="17" creationId="{35D1584E-FD97-4B53-B753-5705492DB438}"/>
          </ac:spMkLst>
        </pc:spChg>
        <pc:graphicFrameChg chg="add mod modGraphic">
          <ac:chgData name="Janine Bumann" userId="10b7e9ea-3a4e-4118-b836-a77e5b306763" providerId="ADAL" clId="{EB67C3BF-C06E-4245-8780-273D91DFCBDD}" dt="2022-03-02T07:24:16.064" v="360" actId="14734"/>
          <ac:graphicFrameMkLst>
            <pc:docMk/>
            <pc:sldMk cId="393026582" sldId="997"/>
            <ac:graphicFrameMk id="6" creationId="{41062085-2D47-48DB-AFC8-630384DFADFB}"/>
          </ac:graphicFrameMkLst>
        </pc:graphicFrameChg>
        <pc:cxnChg chg="add">
          <ac:chgData name="Janine Bumann" userId="10b7e9ea-3a4e-4118-b836-a77e5b306763" providerId="ADAL" clId="{EB67C3BF-C06E-4245-8780-273D91DFCBDD}" dt="2022-03-02T07:20:16.032" v="323" actId="11529"/>
          <ac:cxnSpMkLst>
            <pc:docMk/>
            <pc:sldMk cId="393026582" sldId="997"/>
            <ac:cxnSpMk id="14" creationId="{75313A66-247B-410E-846B-4FA523D747C5}"/>
          </ac:cxnSpMkLst>
        </pc:cxnChg>
        <pc:cxnChg chg="add mod">
          <ac:chgData name="Janine Bumann" userId="10b7e9ea-3a4e-4118-b836-a77e5b306763" providerId="ADAL" clId="{EB67C3BF-C06E-4245-8780-273D91DFCBDD}" dt="2022-03-02T07:21:20.171" v="345" actId="1037"/>
          <ac:cxnSpMkLst>
            <pc:docMk/>
            <pc:sldMk cId="393026582" sldId="997"/>
            <ac:cxnSpMk id="16" creationId="{A99C296A-D507-4071-BEBA-83773D8A317F}"/>
          </ac:cxnSpMkLst>
        </pc:cxnChg>
        <pc:cxnChg chg="add mod">
          <ac:chgData name="Janine Bumann" userId="10b7e9ea-3a4e-4118-b836-a77e5b306763" providerId="ADAL" clId="{EB67C3BF-C06E-4245-8780-273D91DFCBDD}" dt="2022-03-02T07:21:14.276" v="343" actId="1038"/>
          <ac:cxnSpMkLst>
            <pc:docMk/>
            <pc:sldMk cId="393026582" sldId="997"/>
            <ac:cxnSpMk id="18" creationId="{091B13A3-E7DA-484B-9D33-042F79781911}"/>
          </ac:cxnSpMkLst>
        </pc:cxnChg>
      </pc:sldChg>
      <pc:sldChg chg="add del">
        <pc:chgData name="Janine Bumann" userId="10b7e9ea-3a4e-4118-b836-a77e5b306763" providerId="ADAL" clId="{EB67C3BF-C06E-4245-8780-273D91DFCBDD}" dt="2022-03-01T10:16:34.718" v="1" actId="2890"/>
        <pc:sldMkLst>
          <pc:docMk/>
          <pc:sldMk cId="1043321869" sldId="998"/>
        </pc:sldMkLst>
      </pc:sldChg>
    </pc:docChg>
  </pc:docChgLst>
  <pc:docChgLst>
    <pc:chgData name="Raoul Albrecht" userId="d132c7b8-2fa6-4e83-b7a6-db32e0aa492e" providerId="ADAL" clId="{BF9ED239-237C-4115-97AA-5A0DFF936C89}"/>
    <pc:docChg chg="undo custSel modSld">
      <pc:chgData name="Raoul Albrecht" userId="d132c7b8-2fa6-4e83-b7a6-db32e0aa492e" providerId="ADAL" clId="{BF9ED239-237C-4115-97AA-5A0DFF936C89}" dt="2022-05-18T06:05:06.421" v="643" actId="478"/>
      <pc:docMkLst>
        <pc:docMk/>
      </pc:docMkLst>
      <pc:sldChg chg="modSp mod">
        <pc:chgData name="Raoul Albrecht" userId="d132c7b8-2fa6-4e83-b7a6-db32e0aa492e" providerId="ADAL" clId="{BF9ED239-237C-4115-97AA-5A0DFF936C89}" dt="2022-04-05T05:05:54.091" v="126" actId="2711"/>
        <pc:sldMkLst>
          <pc:docMk/>
          <pc:sldMk cId="3687489735" sldId="263"/>
        </pc:sldMkLst>
        <pc:spChg chg="mod">
          <ac:chgData name="Raoul Albrecht" userId="d132c7b8-2fa6-4e83-b7a6-db32e0aa492e" providerId="ADAL" clId="{BF9ED239-237C-4115-97AA-5A0DFF936C89}" dt="2022-04-05T05:05:54.091" v="126" actId="2711"/>
          <ac:spMkLst>
            <pc:docMk/>
            <pc:sldMk cId="3687489735" sldId="263"/>
            <ac:spMk id="6" creationId="{98757C89-2192-471B-B4DE-F5604EA95B96}"/>
          </ac:spMkLst>
        </pc:spChg>
      </pc:sldChg>
      <pc:sldChg chg="addSp delSp modSp mod">
        <pc:chgData name="Raoul Albrecht" userId="d132c7b8-2fa6-4e83-b7a6-db32e0aa492e" providerId="ADAL" clId="{BF9ED239-237C-4115-97AA-5A0DFF936C89}" dt="2022-04-19T07:08:41.730" v="377" actId="478"/>
        <pc:sldMkLst>
          <pc:docMk/>
          <pc:sldMk cId="2872109500" sldId="989"/>
        </pc:sldMkLst>
        <pc:spChg chg="add del mod">
          <ac:chgData name="Raoul Albrecht" userId="d132c7b8-2fa6-4e83-b7a6-db32e0aa492e" providerId="ADAL" clId="{BF9ED239-237C-4115-97AA-5A0DFF936C89}" dt="2022-04-19T07:08:41.730" v="377" actId="478"/>
          <ac:spMkLst>
            <pc:docMk/>
            <pc:sldMk cId="2872109500" sldId="989"/>
            <ac:spMk id="6" creationId="{5B314191-E354-4827-989B-FD5689C38896}"/>
          </ac:spMkLst>
        </pc:spChg>
        <pc:picChg chg="mod">
          <ac:chgData name="Raoul Albrecht" userId="d132c7b8-2fa6-4e83-b7a6-db32e0aa492e" providerId="ADAL" clId="{BF9ED239-237C-4115-97AA-5A0DFF936C89}" dt="2022-04-05T06:01:23.009" v="239" actId="1036"/>
          <ac:picMkLst>
            <pc:docMk/>
            <pc:sldMk cId="2872109500" sldId="989"/>
            <ac:picMk id="8" creationId="{4EF092C2-F489-400E-BB53-A2CBB653C231}"/>
          </ac:picMkLst>
        </pc:picChg>
      </pc:sldChg>
      <pc:sldChg chg="addSp delSp modSp mod">
        <pc:chgData name="Raoul Albrecht" userId="d132c7b8-2fa6-4e83-b7a6-db32e0aa492e" providerId="ADAL" clId="{BF9ED239-237C-4115-97AA-5A0DFF936C89}" dt="2022-04-19T06:18:06.124" v="355" actId="207"/>
        <pc:sldMkLst>
          <pc:docMk/>
          <pc:sldMk cId="2369615235" sldId="990"/>
        </pc:sldMkLst>
        <pc:spChg chg="mod">
          <ac:chgData name="Raoul Albrecht" userId="d132c7b8-2fa6-4e83-b7a6-db32e0aa492e" providerId="ADAL" clId="{BF9ED239-237C-4115-97AA-5A0DFF936C89}" dt="2022-04-05T05:00:11.553" v="68" actId="20577"/>
          <ac:spMkLst>
            <pc:docMk/>
            <pc:sldMk cId="2369615235" sldId="990"/>
            <ac:spMk id="5" creationId="{4F59D1BE-36E4-4AD6-BF8A-6E520C4F79DF}"/>
          </ac:spMkLst>
        </pc:spChg>
        <pc:spChg chg="add del">
          <ac:chgData name="Raoul Albrecht" userId="d132c7b8-2fa6-4e83-b7a6-db32e0aa492e" providerId="ADAL" clId="{BF9ED239-237C-4115-97AA-5A0DFF936C89}" dt="2022-04-05T04:58:18.187" v="3" actId="22"/>
          <ac:spMkLst>
            <pc:docMk/>
            <pc:sldMk cId="2369615235" sldId="990"/>
            <ac:spMk id="9" creationId="{A4D6B07E-5CC2-45E0-AB7E-01F86DF8D7E6}"/>
          </ac:spMkLst>
        </pc:spChg>
        <pc:graphicFrameChg chg="del modGraphic">
          <ac:chgData name="Raoul Albrecht" userId="d132c7b8-2fa6-4e83-b7a6-db32e0aa492e" providerId="ADAL" clId="{BF9ED239-237C-4115-97AA-5A0DFF936C89}" dt="2022-04-05T04:58:14.330" v="1" actId="478"/>
          <ac:graphicFrameMkLst>
            <pc:docMk/>
            <pc:sldMk cId="2369615235" sldId="990"/>
            <ac:graphicFrameMk id="8" creationId="{DEA842A7-B097-4F38-8C63-2BE96B752388}"/>
          </ac:graphicFrameMkLst>
        </pc:graphicFrameChg>
        <pc:graphicFrameChg chg="add mod modGraphic">
          <ac:chgData name="Raoul Albrecht" userId="d132c7b8-2fa6-4e83-b7a6-db32e0aa492e" providerId="ADAL" clId="{BF9ED239-237C-4115-97AA-5A0DFF936C89}" dt="2022-04-19T06:18:06.124" v="355" actId="207"/>
          <ac:graphicFrameMkLst>
            <pc:docMk/>
            <pc:sldMk cId="2369615235" sldId="990"/>
            <ac:graphicFrameMk id="10" creationId="{A85CA666-4BC8-425E-85FB-DAD3B631F762}"/>
          </ac:graphicFrameMkLst>
        </pc:graphicFrameChg>
      </pc:sldChg>
      <pc:sldChg chg="modSp mod">
        <pc:chgData name="Raoul Albrecht" userId="d132c7b8-2fa6-4e83-b7a6-db32e0aa492e" providerId="ADAL" clId="{BF9ED239-237C-4115-97AA-5A0DFF936C89}" dt="2022-04-05T05:45:22.176" v="213" actId="20577"/>
        <pc:sldMkLst>
          <pc:docMk/>
          <pc:sldMk cId="450466556" sldId="991"/>
        </pc:sldMkLst>
        <pc:spChg chg="mod">
          <ac:chgData name="Raoul Albrecht" userId="d132c7b8-2fa6-4e83-b7a6-db32e0aa492e" providerId="ADAL" clId="{BF9ED239-237C-4115-97AA-5A0DFF936C89}" dt="2022-04-05T05:45:22.176" v="213" actId="20577"/>
          <ac:spMkLst>
            <pc:docMk/>
            <pc:sldMk cId="450466556" sldId="991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19" creationId="{4A03383B-FFE6-4021-B9D1-21C0EC18DAF0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20" creationId="{8C011119-0E43-4380-815B-5F1640C5175B}"/>
          </ac:spMkLst>
        </pc:spChg>
        <pc:spChg chg="mod">
          <ac:chgData name="Raoul Albrecht" userId="d132c7b8-2fa6-4e83-b7a6-db32e0aa492e" providerId="ADAL" clId="{BF9ED239-237C-4115-97AA-5A0DFF936C89}" dt="2022-04-05T05:06:26.860" v="154" actId="1035"/>
          <ac:spMkLst>
            <pc:docMk/>
            <pc:sldMk cId="450466556" sldId="991"/>
            <ac:spMk id="21" creationId="{CF6798F0-0C98-4B1D-A06A-19BF92486F52}"/>
          </ac:spMkLst>
        </pc:spChg>
      </pc:sldChg>
      <pc:sldChg chg="addSp delSp modSp mod">
        <pc:chgData name="Raoul Albrecht" userId="d132c7b8-2fa6-4e83-b7a6-db32e0aa492e" providerId="ADAL" clId="{BF9ED239-237C-4115-97AA-5A0DFF936C89}" dt="2022-04-05T05:06:08.823" v="141" actId="1035"/>
        <pc:sldMkLst>
          <pc:docMk/>
          <pc:sldMk cId="2522861921" sldId="994"/>
        </pc:sldMkLst>
        <pc:spChg chg="del">
          <ac:chgData name="Raoul Albrecht" userId="d132c7b8-2fa6-4e83-b7a6-db32e0aa492e" providerId="ADAL" clId="{BF9ED239-237C-4115-97AA-5A0DFF936C89}" dt="2022-04-05T05:05:06.461" v="115" actId="478"/>
          <ac:spMkLst>
            <pc:docMk/>
            <pc:sldMk cId="2522861921" sldId="994"/>
            <ac:spMk id="8" creationId="{8FC4E800-EFB2-48D5-AA7D-D21001FA8E49}"/>
          </ac:spMkLst>
        </pc:spChg>
        <pc:spChg chg="add mod">
          <ac:chgData name="Raoul Albrecht" userId="d132c7b8-2fa6-4e83-b7a6-db32e0aa492e" providerId="ADAL" clId="{BF9ED239-237C-4115-97AA-5A0DFF936C89}" dt="2022-04-05T05:06:08.823" v="141" actId="1035"/>
          <ac:spMkLst>
            <pc:docMk/>
            <pc:sldMk cId="2522861921" sldId="994"/>
            <ac:spMk id="9" creationId="{453389F2-BA47-4639-8E56-F82B81F43C33}"/>
          </ac:spMkLst>
        </pc:spChg>
      </pc:sldChg>
      <pc:sldChg chg="modSp mod">
        <pc:chgData name="Raoul Albrecht" userId="d132c7b8-2fa6-4e83-b7a6-db32e0aa492e" providerId="ADAL" clId="{BF9ED239-237C-4115-97AA-5A0DFF936C89}" dt="2022-04-05T05:45:28.159" v="214" actId="20577"/>
        <pc:sldMkLst>
          <pc:docMk/>
          <pc:sldMk cId="2891804381" sldId="995"/>
        </pc:sldMkLst>
        <pc:spChg chg="mod">
          <ac:chgData name="Raoul Albrecht" userId="d132c7b8-2fa6-4e83-b7a6-db32e0aa492e" providerId="ADAL" clId="{BF9ED239-237C-4115-97AA-5A0DFF936C89}" dt="2022-04-05T05:45:28.159" v="214" actId="20577"/>
          <ac:spMkLst>
            <pc:docMk/>
            <pc:sldMk cId="2891804381" sldId="995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7:15.388" v="155" actId="2711"/>
          <ac:spMkLst>
            <pc:docMk/>
            <pc:sldMk cId="2891804381" sldId="995"/>
            <ac:spMk id="8" creationId="{00000000-0000-0000-0000-000000000000}"/>
          </ac:spMkLst>
        </pc:spChg>
      </pc:sldChg>
      <pc:sldChg chg="modSp mod">
        <pc:chgData name="Raoul Albrecht" userId="d132c7b8-2fa6-4e83-b7a6-db32e0aa492e" providerId="ADAL" clId="{BF9ED239-237C-4115-97AA-5A0DFF936C89}" dt="2022-04-05T05:45:35.973" v="216" actId="20577"/>
        <pc:sldMkLst>
          <pc:docMk/>
          <pc:sldMk cId="3065590311" sldId="996"/>
        </pc:sldMkLst>
        <pc:spChg chg="mod">
          <ac:chgData name="Raoul Albrecht" userId="d132c7b8-2fa6-4e83-b7a6-db32e0aa492e" providerId="ADAL" clId="{BF9ED239-237C-4115-97AA-5A0DFF936C89}" dt="2022-04-05T05:45:35.973" v="216" actId="20577"/>
          <ac:spMkLst>
            <pc:docMk/>
            <pc:sldMk cId="3065590311" sldId="996"/>
            <ac:spMk id="5" creationId="{4F59D1BE-36E4-4AD6-BF8A-6E520C4F79DF}"/>
          </ac:spMkLst>
        </pc:spChg>
        <pc:spChg chg="mod">
          <ac:chgData name="Raoul Albrecht" userId="d132c7b8-2fa6-4e83-b7a6-db32e0aa492e" providerId="ADAL" clId="{BF9ED239-237C-4115-97AA-5A0DFF936C89}" dt="2022-04-05T05:07:23.086" v="156" actId="2711"/>
          <ac:spMkLst>
            <pc:docMk/>
            <pc:sldMk cId="3065590311" sldId="996"/>
            <ac:spMk id="9" creationId="{00000000-0000-0000-0000-000000000000}"/>
          </ac:spMkLst>
        </pc:spChg>
      </pc:sldChg>
      <pc:sldChg chg="addSp delSp modSp mod">
        <pc:chgData name="Raoul Albrecht" userId="d132c7b8-2fa6-4e83-b7a6-db32e0aa492e" providerId="ADAL" clId="{BF9ED239-237C-4115-97AA-5A0DFF936C89}" dt="2022-04-05T05:04:42.010" v="114" actId="1036"/>
        <pc:sldMkLst>
          <pc:docMk/>
          <pc:sldMk cId="393026582" sldId="997"/>
        </pc:sldMkLst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0" creationId="{B93BB933-6A06-4F1E-ACF9-354DB3EBE8DC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1" creationId="{13B8BA77-0187-4737-8AE3-D1162FEFF6BF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2" creationId="{B16149B0-572D-4BFC-A07F-BB9249195A96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3" creationId="{8B010B61-76BE-4F20-856E-64529A17B4D9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4" creationId="{978A3F9D-D5F8-4C8D-8077-3B53FEBC7EDB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5" creationId="{5CA14BBE-2AEE-410B-90B3-18F601C03685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6" creationId="{7B4741AB-3BE3-4792-96A4-8E00D233F35B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7" creationId="{65A4E7C9-55F4-45CF-A2AD-287E62D301E0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8" creationId="{F59024A6-4740-43DC-B601-390ADAB15AE2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19" creationId="{B729E651-7BF0-4523-9EA7-1E6264BD7F54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20" creationId="{43334BA3-B806-43D2-97DC-3F12B4BEDD63}"/>
          </ac:spMkLst>
        </pc:spChg>
        <pc:spChg chg="add mod">
          <ac:chgData name="Raoul Albrecht" userId="d132c7b8-2fa6-4e83-b7a6-db32e0aa492e" providerId="ADAL" clId="{BF9ED239-237C-4115-97AA-5A0DFF936C89}" dt="2022-04-05T05:04:42.010" v="114" actId="1036"/>
          <ac:spMkLst>
            <pc:docMk/>
            <pc:sldMk cId="393026582" sldId="997"/>
            <ac:spMk id="21" creationId="{8C62ED1C-C4E9-4B05-9086-11A088DA0582}"/>
          </ac:spMkLst>
        </pc:spChg>
        <pc:graphicFrameChg chg="add del mod">
          <ac:chgData name="Raoul Albrecht" userId="d132c7b8-2fa6-4e83-b7a6-db32e0aa492e" providerId="ADAL" clId="{BF9ED239-237C-4115-97AA-5A0DFF936C89}" dt="2022-04-05T05:04:24.252" v="97" actId="478"/>
          <ac:graphicFrameMkLst>
            <pc:docMk/>
            <pc:sldMk cId="393026582" sldId="997"/>
            <ac:graphicFrameMk id="8" creationId="{930C1C2E-960D-4276-B611-FF43E232B026}"/>
          </ac:graphicFrameMkLst>
        </pc:graphicFrameChg>
        <pc:graphicFrameChg chg="add mod">
          <ac:chgData name="Raoul Albrecht" userId="d132c7b8-2fa6-4e83-b7a6-db32e0aa492e" providerId="ADAL" clId="{BF9ED239-237C-4115-97AA-5A0DFF936C89}" dt="2022-04-05T05:04:42.010" v="114" actId="1036"/>
          <ac:graphicFrameMkLst>
            <pc:docMk/>
            <pc:sldMk cId="393026582" sldId="997"/>
            <ac:graphicFrameMk id="9" creationId="{B8DFE8F6-4196-437D-A16C-15F0EAC207D7}"/>
          </ac:graphicFrameMkLst>
        </pc:graphicFrameChg>
        <pc:picChg chg="del">
          <ac:chgData name="Raoul Albrecht" userId="d132c7b8-2fa6-4e83-b7a6-db32e0aa492e" providerId="ADAL" clId="{BF9ED239-237C-4115-97AA-5A0DFF936C89}" dt="2022-04-05T05:01:19.919" v="69" actId="478"/>
          <ac:picMkLst>
            <pc:docMk/>
            <pc:sldMk cId="393026582" sldId="997"/>
            <ac:picMk id="10" creationId="{866B57E6-4AE7-4209-B427-F050868C9F23}"/>
          </ac:picMkLst>
        </pc:picChg>
      </pc:sldChg>
      <pc:sldChg chg="addSp delSp modSp mod">
        <pc:chgData name="Raoul Albrecht" userId="d132c7b8-2fa6-4e83-b7a6-db32e0aa492e" providerId="ADAL" clId="{BF9ED239-237C-4115-97AA-5A0DFF936C89}" dt="2022-05-13T08:34:50.903" v="604" actId="1036"/>
        <pc:sldMkLst>
          <pc:docMk/>
          <pc:sldMk cId="725176478" sldId="998"/>
        </pc:sldMkLst>
        <pc:spChg chg="mod">
          <ac:chgData name="Raoul Albrecht" userId="d132c7b8-2fa6-4e83-b7a6-db32e0aa492e" providerId="ADAL" clId="{BF9ED239-237C-4115-97AA-5A0DFF936C89}" dt="2022-05-12T12:29:25.902" v="476" actId="20577"/>
          <ac:spMkLst>
            <pc:docMk/>
            <pc:sldMk cId="725176478" sldId="998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BF9ED239-237C-4115-97AA-5A0DFF936C89}" dt="2022-04-11T04:51:39.723" v="241" actId="478"/>
          <ac:spMkLst>
            <pc:docMk/>
            <pc:sldMk cId="725176478" sldId="998"/>
            <ac:spMk id="10" creationId="{6D8CECCB-6DCE-4F9A-AEDE-60CD733204E2}"/>
          </ac:spMkLst>
        </pc:spChg>
        <pc:spChg chg="add mod">
          <ac:chgData name="Raoul Albrecht" userId="d132c7b8-2fa6-4e83-b7a6-db32e0aa492e" providerId="ADAL" clId="{BF9ED239-237C-4115-97AA-5A0DFF936C89}" dt="2022-05-10T09:24:33.342" v="472" actId="20577"/>
          <ac:spMkLst>
            <pc:docMk/>
            <pc:sldMk cId="725176478" sldId="998"/>
            <ac:spMk id="12" creationId="{2C24D9AB-23CC-4DB2-82EE-D1F4A7EA5004}"/>
          </ac:spMkLst>
        </pc:spChg>
        <pc:spChg chg="del">
          <ac:chgData name="Raoul Albrecht" userId="d132c7b8-2fa6-4e83-b7a6-db32e0aa492e" providerId="ADAL" clId="{BF9ED239-237C-4115-97AA-5A0DFF936C89}" dt="2022-04-05T05:09:10.393" v="157" actId="478"/>
          <ac:spMkLst>
            <pc:docMk/>
            <pc:sldMk cId="725176478" sldId="998"/>
            <ac:spMk id="69" creationId="{FD0BBD64-B23C-4665-A139-7A0C33BC1610}"/>
          </ac:spMkLst>
        </pc:spChg>
        <pc:picChg chg="del">
          <ac:chgData name="Raoul Albrecht" userId="d132c7b8-2fa6-4e83-b7a6-db32e0aa492e" providerId="ADAL" clId="{BF9ED239-237C-4115-97AA-5A0DFF936C89}" dt="2022-04-05T05:09:11.263" v="158" actId="478"/>
          <ac:picMkLst>
            <pc:docMk/>
            <pc:sldMk cId="725176478" sldId="998"/>
            <ac:picMk id="6" creationId="{0A0247B3-DA05-44B9-AB79-3ED88BF5B9B6}"/>
          </ac:picMkLst>
        </pc:picChg>
        <pc:picChg chg="del">
          <ac:chgData name="Raoul Albrecht" userId="d132c7b8-2fa6-4e83-b7a6-db32e0aa492e" providerId="ADAL" clId="{BF9ED239-237C-4115-97AA-5A0DFF936C89}" dt="2022-05-10T06:29:38.126" v="451" actId="478"/>
          <ac:picMkLst>
            <pc:docMk/>
            <pc:sldMk cId="725176478" sldId="998"/>
            <ac:picMk id="6" creationId="{C976AE01-59A0-4A1D-99BF-B56FE86C297E}"/>
          </ac:picMkLst>
        </pc:picChg>
        <pc:picChg chg="add mod">
          <ac:chgData name="Raoul Albrecht" userId="d132c7b8-2fa6-4e83-b7a6-db32e0aa492e" providerId="ADAL" clId="{BF9ED239-237C-4115-97AA-5A0DFF936C89}" dt="2022-05-10T06:30:32.557" v="470" actId="1076"/>
          <ac:picMkLst>
            <pc:docMk/>
            <pc:sldMk cId="725176478" sldId="998"/>
            <ac:picMk id="8" creationId="{373E325C-2A2F-48FD-B4F7-0D84030F1659}"/>
          </ac:picMkLst>
        </pc:picChg>
        <pc:picChg chg="add del mod">
          <ac:chgData name="Raoul Albrecht" userId="d132c7b8-2fa6-4e83-b7a6-db32e0aa492e" providerId="ADAL" clId="{BF9ED239-237C-4115-97AA-5A0DFF936C89}" dt="2022-04-11T04:51:02.147" v="240" actId="478"/>
          <ac:picMkLst>
            <pc:docMk/>
            <pc:sldMk cId="725176478" sldId="998"/>
            <ac:picMk id="9" creationId="{965EF9A0-A2EF-41DD-B7CB-6329B622A59A}"/>
          </ac:picMkLst>
        </pc:picChg>
        <pc:picChg chg="add mod">
          <ac:chgData name="Raoul Albrecht" userId="d132c7b8-2fa6-4e83-b7a6-db32e0aa492e" providerId="ADAL" clId="{BF9ED239-237C-4115-97AA-5A0DFF936C89}" dt="2022-04-11T04:52:02.348" v="290" actId="1035"/>
          <ac:picMkLst>
            <pc:docMk/>
            <pc:sldMk cId="725176478" sldId="998"/>
            <ac:picMk id="11" creationId="{3F48633F-7804-4844-B6AE-592DBD0F7E1A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3" creationId="{4DF1FA74-04DE-465C-AA40-23B086B1CF4B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4" creationId="{EA74BE5B-85B8-4FA4-8657-F9261938E5F2}"/>
          </ac:picMkLst>
        </pc:picChg>
        <pc:picChg chg="add mod">
          <ac:chgData name="Raoul Albrecht" userId="d132c7b8-2fa6-4e83-b7a6-db32e0aa492e" providerId="ADAL" clId="{BF9ED239-237C-4115-97AA-5A0DFF936C89}" dt="2022-04-11T04:51:50.421" v="264" actId="1036"/>
          <ac:picMkLst>
            <pc:docMk/>
            <pc:sldMk cId="725176478" sldId="998"/>
            <ac:picMk id="15" creationId="{3CD76559-3DDE-4EE5-96E2-49E029A79825}"/>
          </ac:picMkLst>
        </pc:picChg>
        <pc:picChg chg="add mod">
          <ac:chgData name="Raoul Albrecht" userId="d132c7b8-2fa6-4e83-b7a6-db32e0aa492e" providerId="ADAL" clId="{BF9ED239-237C-4115-97AA-5A0DFF936C89}" dt="2022-05-13T08:34:43.817" v="575" actId="1035"/>
          <ac:picMkLst>
            <pc:docMk/>
            <pc:sldMk cId="725176478" sldId="998"/>
            <ac:picMk id="16" creationId="{6A605CA3-E5E7-4C43-AA53-948A731B65E8}"/>
          </ac:picMkLst>
        </pc:picChg>
        <pc:picChg chg="add mod">
          <ac:chgData name="Raoul Albrecht" userId="d132c7b8-2fa6-4e83-b7a6-db32e0aa492e" providerId="ADAL" clId="{BF9ED239-237C-4115-97AA-5A0DFF936C89}" dt="2022-05-13T08:34:50.903" v="604" actId="1036"/>
          <ac:picMkLst>
            <pc:docMk/>
            <pc:sldMk cId="725176478" sldId="998"/>
            <ac:picMk id="17" creationId="{673A5EE9-EC42-4D83-982C-E05FE5F336B0}"/>
          </ac:picMkLst>
        </pc:picChg>
      </pc:sldChg>
      <pc:sldChg chg="addSp delSp modSp mod">
        <pc:chgData name="Raoul Albrecht" userId="d132c7b8-2fa6-4e83-b7a6-db32e0aa492e" providerId="ADAL" clId="{BF9ED239-237C-4115-97AA-5A0DFF936C89}" dt="2022-05-18T06:05:06.421" v="643" actId="478"/>
        <pc:sldMkLst>
          <pc:docMk/>
          <pc:sldMk cId="450493443" sldId="999"/>
        </pc:sldMkLst>
        <pc:graphicFrameChg chg="add del mod">
          <ac:chgData name="Raoul Albrecht" userId="d132c7b8-2fa6-4e83-b7a6-db32e0aa492e" providerId="ADAL" clId="{BF9ED239-237C-4115-97AA-5A0DFF936C89}" dt="2022-05-18T06:05:06.421" v="643" actId="478"/>
          <ac:graphicFrameMkLst>
            <pc:docMk/>
            <pc:sldMk cId="450493443" sldId="999"/>
            <ac:graphicFrameMk id="6" creationId="{D06AE68E-95D7-4E8A-926A-76A797EB2039}"/>
          </ac:graphicFrameMkLst>
        </pc:graphicFrameChg>
        <pc:graphicFrameChg chg="mod modGraphic">
          <ac:chgData name="Raoul Albrecht" userId="d132c7b8-2fa6-4e83-b7a6-db32e0aa492e" providerId="ADAL" clId="{BF9ED239-237C-4115-97AA-5A0DFF936C89}" dt="2022-05-18T06:04:42.778" v="641" actId="572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Florent Gauye" userId="11d4ec79-1aa7-4501-af66-fd58102cba90" providerId="ADAL" clId="{07025394-7680-43CC-AF3F-8054AFEC3EED}"/>
    <pc:docChg chg="modSld">
      <pc:chgData name="Florent Gauye" userId="11d4ec79-1aa7-4501-af66-fd58102cba90" providerId="ADAL" clId="{07025394-7680-43CC-AF3F-8054AFEC3EED}" dt="2022-02-21T10:24:28.594" v="2" actId="20577"/>
      <pc:docMkLst>
        <pc:docMk/>
      </pc:docMkLst>
      <pc:sldChg chg="modSp mod">
        <pc:chgData name="Florent Gauye" userId="11d4ec79-1aa7-4501-af66-fd58102cba90" providerId="ADAL" clId="{07025394-7680-43CC-AF3F-8054AFEC3EED}" dt="2022-02-21T10:24:28.594" v="2" actId="20577"/>
        <pc:sldMkLst>
          <pc:docMk/>
          <pc:sldMk cId="2369615235" sldId="990"/>
        </pc:sldMkLst>
        <pc:graphicFrameChg chg="modGraphic">
          <ac:chgData name="Florent Gauye" userId="11d4ec79-1aa7-4501-af66-fd58102cba90" providerId="ADAL" clId="{07025394-7680-43CC-AF3F-8054AFEC3EED}" dt="2022-02-21T10:24:28.594" v="2" actId="2057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</pc:docChg>
  </pc:docChgLst>
  <pc:docChgLst>
    <pc:chgData name="Julien Derivaz" userId="efce1a77-2d38-4e4c-8297-737faeabc5ce" providerId="ADAL" clId="{58AE1F57-60D1-4A0C-8287-1A84C40A021E}"/>
    <pc:docChg chg="undo custSel addSld modSld">
      <pc:chgData name="Julien Derivaz" userId="efce1a77-2d38-4e4c-8297-737faeabc5ce" providerId="ADAL" clId="{58AE1F57-60D1-4A0C-8287-1A84C40A021E}" dt="2022-02-11T13:00:40.825" v="281" actId="1036"/>
      <pc:docMkLst>
        <pc:docMk/>
      </pc:docMkLst>
      <pc:sldChg chg="addSp modSp mod">
        <pc:chgData name="Julien Derivaz" userId="efce1a77-2d38-4e4c-8297-737faeabc5ce" providerId="ADAL" clId="{58AE1F57-60D1-4A0C-8287-1A84C40A021E}" dt="2022-02-11T12:59:24.404" v="147" actId="1037"/>
        <pc:sldMkLst>
          <pc:docMk/>
          <pc:sldMk cId="2981942351" sldId="963"/>
        </pc:sldMkLst>
        <pc:spChg chg="mod">
          <ac:chgData name="Julien Derivaz" userId="efce1a77-2d38-4e4c-8297-737faeabc5ce" providerId="ADAL" clId="{58AE1F57-60D1-4A0C-8287-1A84C40A021E}" dt="2022-02-11T12:58:27.421" v="87" actId="1036"/>
          <ac:spMkLst>
            <pc:docMk/>
            <pc:sldMk cId="2981942351" sldId="963"/>
            <ac:spMk id="8" creationId="{848B0D11-26FA-4B0C-B386-1ECDF3D52064}"/>
          </ac:spMkLst>
        </pc:spChg>
        <pc:spChg chg="mod">
          <ac:chgData name="Julien Derivaz" userId="efce1a77-2d38-4e4c-8297-737faeabc5ce" providerId="ADAL" clId="{58AE1F57-60D1-4A0C-8287-1A84C40A021E}" dt="2022-02-11T12:59:18.375" v="130" actId="1036"/>
          <ac:spMkLst>
            <pc:docMk/>
            <pc:sldMk cId="2981942351" sldId="963"/>
            <ac:spMk id="9" creationId="{6E2A7AD8-71B7-4B66-92AA-85AAC22B4915}"/>
          </ac:spMkLst>
        </pc:spChg>
        <pc:picChg chg="add mod">
          <ac:chgData name="Julien Derivaz" userId="efce1a77-2d38-4e4c-8297-737faeabc5ce" providerId="ADAL" clId="{58AE1F57-60D1-4A0C-8287-1A84C40A021E}" dt="2022-02-11T12:59:24.404" v="147" actId="1037"/>
          <ac:picMkLst>
            <pc:docMk/>
            <pc:sldMk cId="2981942351" sldId="963"/>
            <ac:picMk id="10" creationId="{BD188777-3626-4D7D-A641-F483193175F4}"/>
          </ac:picMkLst>
        </pc:picChg>
      </pc:sldChg>
      <pc:sldChg chg="modSp mod">
        <pc:chgData name="Julien Derivaz" userId="efce1a77-2d38-4e4c-8297-737faeabc5ce" providerId="ADAL" clId="{58AE1F57-60D1-4A0C-8287-1A84C40A021E}" dt="2022-02-11T13:00:18.559" v="263" actId="207"/>
        <pc:sldMkLst>
          <pc:docMk/>
          <pc:sldMk cId="204585010" sldId="978"/>
        </pc:sldMkLst>
        <pc:spChg chg="mod">
          <ac:chgData name="Julien Derivaz" userId="efce1a77-2d38-4e4c-8297-737faeabc5ce" providerId="ADAL" clId="{58AE1F57-60D1-4A0C-8287-1A84C40A021E}" dt="2022-02-11T13:00:18.559" v="263" actId="207"/>
          <ac:spMkLst>
            <pc:docMk/>
            <pc:sldMk cId="204585010" sldId="978"/>
            <ac:spMk id="9" creationId="{7E94D5CE-D23E-4876-8A0A-E4F2DB8F4456}"/>
          </ac:spMkLst>
        </pc:spChg>
      </pc:sldChg>
      <pc:sldChg chg="delSp modSp add mod">
        <pc:chgData name="Julien Derivaz" userId="efce1a77-2d38-4e4c-8297-737faeabc5ce" providerId="ADAL" clId="{58AE1F57-60D1-4A0C-8287-1A84C40A021E}" dt="2022-02-11T13:00:40.825" v="281" actId="1036"/>
        <pc:sldMkLst>
          <pc:docMk/>
          <pc:sldMk cId="1757786500" sldId="981"/>
        </pc:sldMkLst>
        <pc:spChg chg="mod">
          <ac:chgData name="Julien Derivaz" userId="efce1a77-2d38-4e4c-8297-737faeabc5ce" providerId="ADAL" clId="{58AE1F57-60D1-4A0C-8287-1A84C40A021E}" dt="2022-02-11T13:00:40.825" v="281" actId="1036"/>
          <ac:spMkLst>
            <pc:docMk/>
            <pc:sldMk cId="1757786500" sldId="981"/>
            <ac:spMk id="8" creationId="{848B0D11-26FA-4B0C-B386-1ECDF3D52064}"/>
          </ac:spMkLst>
        </pc:spChg>
        <pc:spChg chg="del">
          <ac:chgData name="Julien Derivaz" userId="efce1a77-2d38-4e4c-8297-737faeabc5ce" providerId="ADAL" clId="{58AE1F57-60D1-4A0C-8287-1A84C40A021E}" dt="2022-02-11T13:00:33.990" v="264" actId="478"/>
          <ac:spMkLst>
            <pc:docMk/>
            <pc:sldMk cId="1757786500" sldId="981"/>
            <ac:spMk id="9" creationId="{6E2A7AD8-71B7-4B66-92AA-85AAC22B4915}"/>
          </ac:spMkLst>
        </pc:spChg>
      </pc:sldChg>
    </pc:docChg>
  </pc:docChgLst>
  <pc:docChgLst>
    <pc:chgData name="Caroline Roduit" userId="6f1fc4c3-b963-4d24-a52f-4d8d88d68934" providerId="ADAL" clId="{5A9748C6-41F9-4161-BE0C-F81A4D09FA52}"/>
    <pc:docChg chg="custSel modSld modMainMaster">
      <pc:chgData name="Caroline Roduit" userId="6f1fc4c3-b963-4d24-a52f-4d8d88d68934" providerId="ADAL" clId="{5A9748C6-41F9-4161-BE0C-F81A4D09FA52}" dt="2021-11-24T07:47:44.920" v="34" actId="20577"/>
      <pc:docMkLst>
        <pc:docMk/>
      </pc:docMkLst>
      <pc:sldChg chg="modSp mod">
        <pc:chgData name="Caroline Roduit" userId="6f1fc4c3-b963-4d24-a52f-4d8d88d68934" providerId="ADAL" clId="{5A9748C6-41F9-4161-BE0C-F81A4D09FA52}" dt="2021-11-24T07:47:32.105" v="14" actId="6549"/>
        <pc:sldMkLst>
          <pc:docMk/>
          <pc:sldMk cId="57122" sldId="258"/>
        </pc:sldMkLst>
        <pc:spChg chg="mod">
          <ac:chgData name="Caroline Roduit" userId="6f1fc4c3-b963-4d24-a52f-4d8d88d68934" providerId="ADAL" clId="{5A9748C6-41F9-4161-BE0C-F81A4D09FA52}" dt="2021-11-24T07:47:32.105" v="14" actId="6549"/>
          <ac:spMkLst>
            <pc:docMk/>
            <pc:sldMk cId="57122" sldId="258"/>
            <ac:spMk id="5" creationId="{EF5539B2-AD62-4A1B-A5EF-3856007E9892}"/>
          </ac:spMkLst>
        </pc:spChg>
      </pc:sldChg>
      <pc:sldMasterChg chg="modSp mod">
        <pc:chgData name="Caroline Roduit" userId="6f1fc4c3-b963-4d24-a52f-4d8d88d68934" providerId="ADAL" clId="{5A9748C6-41F9-4161-BE0C-F81A4D09FA52}" dt="2021-11-24T07:47:44.920" v="34" actId="20577"/>
        <pc:sldMasterMkLst>
          <pc:docMk/>
          <pc:sldMasterMk cId="2163231297" sldId="2147483756"/>
        </pc:sldMasterMkLst>
        <pc:spChg chg="mod">
          <ac:chgData name="Caroline Roduit" userId="6f1fc4c3-b963-4d24-a52f-4d8d88d68934" providerId="ADAL" clId="{5A9748C6-41F9-4161-BE0C-F81A4D09FA52}" dt="2021-11-24T07:47:44.920" v="34" actId="20577"/>
          <ac:spMkLst>
            <pc:docMk/>
            <pc:sldMasterMk cId="2163231297" sldId="2147483756"/>
            <ac:spMk id="5" creationId="{00000000-0000-0000-0000-000000000000}"/>
          </ac:spMkLst>
        </pc:spChg>
      </pc:sldMasterChg>
    </pc:docChg>
  </pc:docChgLst>
  <pc:docChgLst>
    <pc:chgData name="Mathias Bischoff" userId="S::mathias.bischoff@fmv.ch::4cb781d2-8677-47ca-be53-594b80783d0f" providerId="AD" clId="Web-{1090568E-1BF5-97A4-2E78-98F1B16D3749}"/>
    <pc:docChg chg="modSld">
      <pc:chgData name="Mathias Bischoff" userId="S::mathias.bischoff@fmv.ch::4cb781d2-8677-47ca-be53-594b80783d0f" providerId="AD" clId="Web-{1090568E-1BF5-97A4-2E78-98F1B16D3749}" dt="2022-02-14T14:22:41.309" v="618" actId="14100"/>
      <pc:docMkLst>
        <pc:docMk/>
      </pc:docMkLst>
      <pc:sldChg chg="addSp delSp modSp">
        <pc:chgData name="Mathias Bischoff" userId="S::mathias.bischoff@fmv.ch::4cb781d2-8677-47ca-be53-594b80783d0f" providerId="AD" clId="Web-{1090568E-1BF5-97A4-2E78-98F1B16D3749}" dt="2022-02-14T14:22:41.309" v="618" actId="14100"/>
        <pc:sldMkLst>
          <pc:docMk/>
          <pc:sldMk cId="411948756" sldId="959"/>
        </pc:sldMkLst>
        <pc:spChg chg="del">
          <ac:chgData name="Mathias Bischoff" userId="S::mathias.bischoff@fmv.ch::4cb781d2-8677-47ca-be53-594b80783d0f" providerId="AD" clId="Web-{1090568E-1BF5-97A4-2E78-98F1B16D3749}" dt="2022-02-14T13:45:40.687" v="102"/>
          <ac:spMkLst>
            <pc:docMk/>
            <pc:sldMk cId="411948756" sldId="959"/>
            <ac:spMk id="6" creationId="{BD8F5089-3B42-44E6-993A-AD8C1B0F83CC}"/>
          </ac:spMkLst>
        </pc:spChg>
        <pc:spChg chg="mod">
          <ac:chgData name="Mathias Bischoff" userId="S::mathias.bischoff@fmv.ch::4cb781d2-8677-47ca-be53-594b80783d0f" providerId="AD" clId="Web-{1090568E-1BF5-97A4-2E78-98F1B16D3749}" dt="2022-02-14T13:42:28.900" v="16" actId="1076"/>
          <ac:spMkLst>
            <pc:docMk/>
            <pc:sldMk cId="411948756" sldId="959"/>
            <ac:spMk id="8" creationId="{848B0D11-26FA-4B0C-B386-1ECDF3D52064}"/>
          </ac:spMkLst>
        </pc:spChg>
        <pc:spChg chg="add mod">
          <ac:chgData name="Mathias Bischoff" userId="S::mathias.bischoff@fmv.ch::4cb781d2-8677-47ca-be53-594b80783d0f" providerId="AD" clId="Web-{1090568E-1BF5-97A4-2E78-98F1B16D3749}" dt="2022-02-14T14:22:23.746" v="615" actId="20577"/>
          <ac:spMkLst>
            <pc:docMk/>
            <pc:sldMk cId="411948756" sldId="959"/>
            <ac:spMk id="11" creationId="{6F60D530-BE58-4DEB-AF44-41014232EA72}"/>
          </ac:spMkLst>
        </pc:spChg>
        <pc:picChg chg="add mod">
          <ac:chgData name="Mathias Bischoff" userId="S::mathias.bischoff@fmv.ch::4cb781d2-8677-47ca-be53-594b80783d0f" providerId="AD" clId="Web-{1090568E-1BF5-97A4-2E78-98F1B16D3749}" dt="2022-02-14T14:22:41.309" v="618" actId="14100"/>
          <ac:picMkLst>
            <pc:docMk/>
            <pc:sldMk cId="411948756" sldId="959"/>
            <ac:picMk id="9" creationId="{B247C944-345D-419D-9A7D-85CD1F671DCA}"/>
          </ac:picMkLst>
        </pc:picChg>
      </pc:sldChg>
    </pc:docChg>
  </pc:docChgLst>
  <pc:docChgLst>
    <pc:chgData name="Blaise Dussex" userId="a7c5dc4e-6ab6-42df-bee2-f201f930d9ba" providerId="ADAL" clId="{C423ECA5-DB9B-47FB-9F26-FC3036DF9035}"/>
    <pc:docChg chg="custSel modSld">
      <pc:chgData name="Blaise Dussex" userId="a7c5dc4e-6ab6-42df-bee2-f201f930d9ba" providerId="ADAL" clId="{C423ECA5-DB9B-47FB-9F26-FC3036DF9035}" dt="2022-04-14T07:06:46.502" v="2" actId="14100"/>
      <pc:docMkLst>
        <pc:docMk/>
      </pc:docMkLst>
      <pc:sldChg chg="addSp delSp modSp mod">
        <pc:chgData name="Blaise Dussex" userId="a7c5dc4e-6ab6-42df-bee2-f201f930d9ba" providerId="ADAL" clId="{C423ECA5-DB9B-47FB-9F26-FC3036DF9035}" dt="2022-04-14T07:06:46.502" v="2" actId="14100"/>
        <pc:sldMkLst>
          <pc:docMk/>
          <pc:sldMk cId="725176478" sldId="998"/>
        </pc:sldMkLst>
        <pc:picChg chg="add mod">
          <ac:chgData name="Blaise Dussex" userId="a7c5dc4e-6ab6-42df-bee2-f201f930d9ba" providerId="ADAL" clId="{C423ECA5-DB9B-47FB-9F26-FC3036DF9035}" dt="2022-04-14T07:06:46.502" v="2" actId="14100"/>
          <ac:picMkLst>
            <pc:docMk/>
            <pc:sldMk cId="725176478" sldId="998"/>
            <ac:picMk id="6" creationId="{C976AE01-59A0-4A1D-99BF-B56FE86C297E}"/>
          </ac:picMkLst>
        </pc:picChg>
        <pc:picChg chg="del">
          <ac:chgData name="Blaise Dussex" userId="a7c5dc4e-6ab6-42df-bee2-f201f930d9ba" providerId="ADAL" clId="{C423ECA5-DB9B-47FB-9F26-FC3036DF9035}" dt="2022-04-14T07:06:31.255" v="0" actId="478"/>
          <ac:picMkLst>
            <pc:docMk/>
            <pc:sldMk cId="725176478" sldId="998"/>
            <ac:picMk id="11" creationId="{3F48633F-7804-4844-B6AE-592DBD0F7E1A}"/>
          </ac:picMkLst>
        </pc:picChg>
      </pc:sldChg>
    </pc:docChg>
  </pc:docChgLst>
  <pc:docChgLst>
    <pc:chgData name="Raoul Albrecht" userId="d132c7b8-2fa6-4e83-b7a6-db32e0aa492e" providerId="ADAL" clId="{8001A830-E23A-4216-97DD-102333D3F13C}"/>
    <pc:docChg chg="undo redo custSel modSld">
      <pc:chgData name="Raoul Albrecht" userId="d132c7b8-2fa6-4e83-b7a6-db32e0aa492e" providerId="ADAL" clId="{8001A830-E23A-4216-97DD-102333D3F13C}" dt="2022-07-03T11:17:46.205" v="463" actId="20577"/>
      <pc:docMkLst>
        <pc:docMk/>
      </pc:docMkLst>
      <pc:sldChg chg="modSp mod">
        <pc:chgData name="Raoul Albrecht" userId="d132c7b8-2fa6-4e83-b7a6-db32e0aa492e" providerId="ADAL" clId="{8001A830-E23A-4216-97DD-102333D3F13C}" dt="2022-07-03T11:05:33.226" v="62" actId="20577"/>
        <pc:sldMkLst>
          <pc:docMk/>
          <pc:sldMk cId="1542748788" sldId="1000"/>
        </pc:sldMkLst>
        <pc:spChg chg="mod">
          <ac:chgData name="Raoul Albrecht" userId="d132c7b8-2fa6-4e83-b7a6-db32e0aa492e" providerId="ADAL" clId="{8001A830-E23A-4216-97DD-102333D3F13C}" dt="2022-07-03T11:05:33.226" v="62" actId="20577"/>
          <ac:spMkLst>
            <pc:docMk/>
            <pc:sldMk cId="1542748788" sldId="1000"/>
            <ac:spMk id="3" creationId="{00000000-0000-0000-0000-000000000000}"/>
          </ac:spMkLst>
        </pc:spChg>
      </pc:sldChg>
      <pc:sldChg chg="delSp modSp mod">
        <pc:chgData name="Raoul Albrecht" userId="d132c7b8-2fa6-4e83-b7a6-db32e0aa492e" providerId="ADAL" clId="{8001A830-E23A-4216-97DD-102333D3F13C}" dt="2022-07-03T11:16:08.529" v="409" actId="6549"/>
        <pc:sldMkLst>
          <pc:docMk/>
          <pc:sldMk cId="3258786837" sldId="1001"/>
        </pc:sldMkLst>
        <pc:spChg chg="mod">
          <ac:chgData name="Raoul Albrecht" userId="d132c7b8-2fa6-4e83-b7a6-db32e0aa492e" providerId="ADAL" clId="{8001A830-E23A-4216-97DD-102333D3F13C}" dt="2022-07-03T11:15:47.834" v="391" actId="20577"/>
          <ac:spMkLst>
            <pc:docMk/>
            <pc:sldMk cId="3258786837" sldId="1001"/>
            <ac:spMk id="20" creationId="{B93BB933-6A06-4F1E-ACF9-354DB3EBE8DC}"/>
          </ac:spMkLst>
        </pc:spChg>
        <pc:spChg chg="mod">
          <ac:chgData name="Raoul Albrecht" userId="d132c7b8-2fa6-4e83-b7a6-db32e0aa492e" providerId="ADAL" clId="{8001A830-E23A-4216-97DD-102333D3F13C}" dt="2022-07-03T11:14:23.527" v="349" actId="6549"/>
          <ac:spMkLst>
            <pc:docMk/>
            <pc:sldMk cId="3258786837" sldId="1001"/>
            <ac:spMk id="21" creationId="{13B8BA77-0187-4737-8AE3-D1162FEFF6BF}"/>
          </ac:spMkLst>
        </pc:spChg>
        <pc:spChg chg="mod">
          <ac:chgData name="Raoul Albrecht" userId="d132c7b8-2fa6-4e83-b7a6-db32e0aa492e" providerId="ADAL" clId="{8001A830-E23A-4216-97DD-102333D3F13C}" dt="2022-07-03T11:16:08.529" v="409" actId="6549"/>
          <ac:spMkLst>
            <pc:docMk/>
            <pc:sldMk cId="3258786837" sldId="1001"/>
            <ac:spMk id="22" creationId="{B16149B0-572D-4BFC-A07F-BB9249195A96}"/>
          </ac:spMkLst>
        </pc:spChg>
        <pc:spChg chg="mod">
          <ac:chgData name="Raoul Albrecht" userId="d132c7b8-2fa6-4e83-b7a6-db32e0aa492e" providerId="ADAL" clId="{8001A830-E23A-4216-97DD-102333D3F13C}" dt="2022-07-03T11:15:56.999" v="403" actId="20577"/>
          <ac:spMkLst>
            <pc:docMk/>
            <pc:sldMk cId="3258786837" sldId="1001"/>
            <ac:spMk id="23" creationId="{8B010B61-76BE-4F20-856E-64529A17B4D9}"/>
          </ac:spMkLst>
        </pc:spChg>
        <pc:spChg chg="mod">
          <ac:chgData name="Raoul Albrecht" userId="d132c7b8-2fa6-4e83-b7a6-db32e0aa492e" providerId="ADAL" clId="{8001A830-E23A-4216-97DD-102333D3F13C}" dt="2022-07-03T11:15:16.509" v="372" actId="20577"/>
          <ac:spMkLst>
            <pc:docMk/>
            <pc:sldMk cId="3258786837" sldId="1001"/>
            <ac:spMk id="25" creationId="{5CA14BBE-2AEE-410B-90B3-18F601C03685}"/>
          </ac:spMkLst>
        </pc:spChg>
        <pc:spChg chg="mod">
          <ac:chgData name="Raoul Albrecht" userId="d132c7b8-2fa6-4e83-b7a6-db32e0aa492e" providerId="ADAL" clId="{8001A830-E23A-4216-97DD-102333D3F13C}" dt="2022-07-03T11:15:11.317" v="371" actId="20577"/>
          <ac:spMkLst>
            <pc:docMk/>
            <pc:sldMk cId="3258786837" sldId="1001"/>
            <ac:spMk id="26" creationId="{7B4741AB-3BE3-4792-96A4-8E00D233F35B}"/>
          </ac:spMkLst>
        </pc:spChg>
        <pc:spChg chg="del mod">
          <ac:chgData name="Raoul Albrecht" userId="d132c7b8-2fa6-4e83-b7a6-db32e0aa492e" providerId="ADAL" clId="{8001A830-E23A-4216-97DD-102333D3F13C}" dt="2022-07-03T11:13:50.631" v="330" actId="478"/>
          <ac:spMkLst>
            <pc:docMk/>
            <pc:sldMk cId="3258786837" sldId="1001"/>
            <ac:spMk id="34" creationId="{8C62ED1C-C4E9-4B05-9086-11A088DA0582}"/>
          </ac:spMkLst>
        </pc:spChg>
        <pc:spChg chg="del mod">
          <ac:chgData name="Raoul Albrecht" userId="d132c7b8-2fa6-4e83-b7a6-db32e0aa492e" providerId="ADAL" clId="{8001A830-E23A-4216-97DD-102333D3F13C}" dt="2022-07-03T11:13:53.270" v="331" actId="478"/>
          <ac:spMkLst>
            <pc:docMk/>
            <pc:sldMk cId="3258786837" sldId="1001"/>
            <ac:spMk id="35" creationId="{8C62ED1C-C4E9-4B05-9086-11A088DA0582}"/>
          </ac:spMkLst>
        </pc:spChg>
        <pc:spChg chg="del">
          <ac:chgData name="Raoul Albrecht" userId="d132c7b8-2fa6-4e83-b7a6-db32e0aa492e" providerId="ADAL" clId="{8001A830-E23A-4216-97DD-102333D3F13C}" dt="2022-07-03T11:08:45.386" v="144" actId="478"/>
          <ac:spMkLst>
            <pc:docMk/>
            <pc:sldMk cId="3258786837" sldId="1001"/>
            <ac:spMk id="36" creationId="{00000000-0000-0000-0000-000000000000}"/>
          </ac:spMkLst>
        </pc:spChg>
      </pc:sldChg>
      <pc:sldChg chg="modSp mod">
        <pc:chgData name="Raoul Albrecht" userId="d132c7b8-2fa6-4e83-b7a6-db32e0aa492e" providerId="ADAL" clId="{8001A830-E23A-4216-97DD-102333D3F13C}" dt="2022-07-03T11:17:46.205" v="463" actId="20577"/>
        <pc:sldMkLst>
          <pc:docMk/>
          <pc:sldMk cId="1688394959" sldId="1005"/>
        </pc:sldMkLst>
        <pc:spChg chg="mod">
          <ac:chgData name="Raoul Albrecht" userId="d132c7b8-2fa6-4e83-b7a6-db32e0aa492e" providerId="ADAL" clId="{8001A830-E23A-4216-97DD-102333D3F13C}" dt="2022-07-03T11:17:46.205" v="463" actId="20577"/>
          <ac:spMkLst>
            <pc:docMk/>
            <pc:sldMk cId="1688394959" sldId="1005"/>
            <ac:spMk id="4" creationId="{00000000-0000-0000-0000-000000000000}"/>
          </ac:spMkLst>
        </pc:spChg>
      </pc:sldChg>
      <pc:sldChg chg="modSp mod">
        <pc:chgData name="Raoul Albrecht" userId="d132c7b8-2fa6-4e83-b7a6-db32e0aa492e" providerId="ADAL" clId="{8001A830-E23A-4216-97DD-102333D3F13C}" dt="2022-07-03T11:16:19.313" v="425" actId="1035"/>
        <pc:sldMkLst>
          <pc:docMk/>
          <pc:sldMk cId="4202189801" sldId="1006"/>
        </pc:sldMkLst>
        <pc:picChg chg="mod">
          <ac:chgData name="Raoul Albrecht" userId="d132c7b8-2fa6-4e83-b7a6-db32e0aa492e" providerId="ADAL" clId="{8001A830-E23A-4216-97DD-102333D3F13C}" dt="2022-07-03T11:16:19.313" v="425" actId="1035"/>
          <ac:picMkLst>
            <pc:docMk/>
            <pc:sldMk cId="4202189801" sldId="1006"/>
            <ac:picMk id="5" creationId="{4EF092C2-F489-400E-BB53-A2CBB653C231}"/>
          </ac:picMkLst>
        </pc:picChg>
      </pc:sldChg>
      <pc:sldChg chg="modSp mod">
        <pc:chgData name="Raoul Albrecht" userId="d132c7b8-2fa6-4e83-b7a6-db32e0aa492e" providerId="ADAL" clId="{8001A830-E23A-4216-97DD-102333D3F13C}" dt="2022-07-03T11:17:08.858" v="455" actId="20577"/>
        <pc:sldMkLst>
          <pc:docMk/>
          <pc:sldMk cId="936761942" sldId="1007"/>
        </pc:sldMkLst>
        <pc:spChg chg="mod">
          <ac:chgData name="Raoul Albrecht" userId="d132c7b8-2fa6-4e83-b7a6-db32e0aa492e" providerId="ADAL" clId="{8001A830-E23A-4216-97DD-102333D3F13C}" dt="2022-07-03T11:17:08.858" v="455" actId="20577"/>
          <ac:spMkLst>
            <pc:docMk/>
            <pc:sldMk cId="936761942" sldId="1007"/>
            <ac:spMk id="3" creationId="{00000000-0000-0000-0000-000000000000}"/>
          </ac:spMkLst>
        </pc:spChg>
        <pc:spChg chg="mod">
          <ac:chgData name="Raoul Albrecht" userId="d132c7b8-2fa6-4e83-b7a6-db32e0aa492e" providerId="ADAL" clId="{8001A830-E23A-4216-97DD-102333D3F13C}" dt="2022-07-03T11:09:09.836" v="145" actId="1076"/>
          <ac:spMkLst>
            <pc:docMk/>
            <pc:sldMk cId="936761942" sldId="1007"/>
            <ac:spMk id="16" creationId="{00000000-0000-0000-0000-000000000000}"/>
          </ac:spMkLst>
        </pc:spChg>
      </pc:sldChg>
    </pc:docChg>
  </pc:docChgLst>
  <pc:docChgLst>
    <pc:chgData name="Caroline Roduit" userId="6f1fc4c3-b963-4d24-a52f-4d8d88d68934" providerId="ADAL" clId="{C057DE17-35C4-401E-B417-9A24908DD49D}"/>
    <pc:docChg chg="undo custSel addSld delSld modSld sldOrd modMainMaster">
      <pc:chgData name="Caroline Roduit" userId="6f1fc4c3-b963-4d24-a52f-4d8d88d68934" providerId="ADAL" clId="{C057DE17-35C4-401E-B417-9A24908DD49D}" dt="2021-11-19T12:58:02.136" v="1769" actId="1076"/>
      <pc:docMkLst>
        <pc:docMk/>
      </pc:docMkLst>
      <pc:sldChg chg="modSp mod">
        <pc:chgData name="Caroline Roduit" userId="6f1fc4c3-b963-4d24-a52f-4d8d88d68934" providerId="ADAL" clId="{C057DE17-35C4-401E-B417-9A24908DD49D}" dt="2021-08-17T13:42:44.941" v="5" actId="20577"/>
        <pc:sldMkLst>
          <pc:docMk/>
          <pc:sldMk cId="57122" sldId="258"/>
        </pc:sldMkLst>
        <pc:spChg chg="mod">
          <ac:chgData name="Caroline Roduit" userId="6f1fc4c3-b963-4d24-a52f-4d8d88d68934" providerId="ADAL" clId="{C057DE17-35C4-401E-B417-9A24908DD49D}" dt="2021-08-17T13:42:44.941" v="5" actId="20577"/>
          <ac:spMkLst>
            <pc:docMk/>
            <pc:sldMk cId="57122" sldId="258"/>
            <ac:spMk id="5" creationId="{EF5539B2-AD62-4A1B-A5EF-3856007E9892}"/>
          </ac:spMkLst>
        </pc:spChg>
      </pc:sldChg>
      <pc:sldChg chg="addSp delSp modSp mod">
        <pc:chgData name="Caroline Roduit" userId="6f1fc4c3-b963-4d24-a52f-4d8d88d68934" providerId="ADAL" clId="{C057DE17-35C4-401E-B417-9A24908DD49D}" dt="2021-11-18T15:06:08.952" v="1120" actId="20577"/>
        <pc:sldMkLst>
          <pc:docMk/>
          <pc:sldMk cId="455565569" sldId="314"/>
        </pc:sldMkLst>
        <pc:spChg chg="mod">
          <ac:chgData name="Caroline Roduit" userId="6f1fc4c3-b963-4d24-a52f-4d8d88d68934" providerId="ADAL" clId="{C057DE17-35C4-401E-B417-9A24908DD49D}" dt="2021-11-18T15:06:08.952" v="1120" actId="20577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Caroline Roduit" userId="6f1fc4c3-b963-4d24-a52f-4d8d88d68934" providerId="ADAL" clId="{C057DE17-35C4-401E-B417-9A24908DD49D}" dt="2021-11-18T15:05:53.038" v="1115" actId="207"/>
          <ac:spMkLst>
            <pc:docMk/>
            <pc:sldMk cId="455565569" sldId="314"/>
            <ac:spMk id="12" creationId="{5D4959C9-6BF9-4677-B53F-A4084E5B8E04}"/>
          </ac:spMkLst>
        </pc:spChg>
        <pc:picChg chg="del">
          <ac:chgData name="Caroline Roduit" userId="6f1fc4c3-b963-4d24-a52f-4d8d88d68934" providerId="ADAL" clId="{C057DE17-35C4-401E-B417-9A24908DD49D}" dt="2021-11-18T15:05:03.028" v="1113" actId="478"/>
          <ac:picMkLst>
            <pc:docMk/>
            <pc:sldMk cId="455565569" sldId="314"/>
            <ac:picMk id="9" creationId="{19FEBDF0-042F-4E52-B18A-EFA20B662989}"/>
          </ac:picMkLst>
        </pc:picChg>
        <pc:picChg chg="add mod ord">
          <ac:chgData name="Caroline Roduit" userId="6f1fc4c3-b963-4d24-a52f-4d8d88d68934" providerId="ADAL" clId="{C057DE17-35C4-401E-B417-9A24908DD49D}" dt="2021-11-18T15:05:00.246" v="1112" actId="171"/>
          <ac:picMkLst>
            <pc:docMk/>
            <pc:sldMk cId="455565569" sldId="314"/>
            <ac:picMk id="10" creationId="{9899DB0D-0C3E-4DAD-B686-544F0840F0B1}"/>
          </ac:picMkLst>
        </pc:picChg>
      </pc:sldChg>
      <pc:sldChg chg="addSp modSp">
        <pc:chgData name="Caroline Roduit" userId="6f1fc4c3-b963-4d24-a52f-4d8d88d68934" providerId="ADAL" clId="{C057DE17-35C4-401E-B417-9A24908DD49D}" dt="2021-08-17T13:45:06.128" v="22" actId="1440"/>
        <pc:sldMkLst>
          <pc:docMk/>
          <pc:sldMk cId="686766771" sldId="326"/>
        </pc:sldMkLst>
        <pc:picChg chg="add mod">
          <ac:chgData name="Caroline Roduit" userId="6f1fc4c3-b963-4d24-a52f-4d8d88d68934" providerId="ADAL" clId="{C057DE17-35C4-401E-B417-9A24908DD49D}" dt="2021-08-17T13:45:06.128" v="22" actId="1440"/>
          <ac:picMkLst>
            <pc:docMk/>
            <pc:sldMk cId="686766771" sldId="326"/>
            <ac:picMk id="1026" creationId="{E72992DB-4E1A-49FA-A0FE-2D9F09B1411D}"/>
          </ac:picMkLst>
        </pc:picChg>
      </pc:sldChg>
      <pc:sldChg chg="addSp delSp modSp del mod">
        <pc:chgData name="Caroline Roduit" userId="6f1fc4c3-b963-4d24-a52f-4d8d88d68934" providerId="ADAL" clId="{C057DE17-35C4-401E-B417-9A24908DD49D}" dt="2021-11-19T12:36:34.783" v="1698" actId="2696"/>
        <pc:sldMkLst>
          <pc:docMk/>
          <pc:sldMk cId="1278198198" sldId="334"/>
        </pc:sldMkLst>
        <pc:spChg chg="mod">
          <ac:chgData name="Caroline Roduit" userId="6f1fc4c3-b963-4d24-a52f-4d8d88d68934" providerId="ADAL" clId="{C057DE17-35C4-401E-B417-9A24908DD49D}" dt="2021-09-21T08:43:28.601" v="44" actId="20577"/>
          <ac:spMkLst>
            <pc:docMk/>
            <pc:sldMk cId="1278198198" sldId="334"/>
            <ac:spMk id="5" creationId="{4F59D1BE-36E4-4AD6-BF8A-6E520C4F79DF}"/>
          </ac:spMkLst>
        </pc:spChg>
        <pc:spChg chg="del">
          <ac:chgData name="Caroline Roduit" userId="6f1fc4c3-b963-4d24-a52f-4d8d88d68934" providerId="ADAL" clId="{C057DE17-35C4-401E-B417-9A24908DD49D}" dt="2021-09-21T08:43:36.127" v="47" actId="478"/>
          <ac:spMkLst>
            <pc:docMk/>
            <pc:sldMk cId="1278198198" sldId="334"/>
            <ac:spMk id="10" creationId="{B85F98BB-84E0-4B7D-B09E-D5CF1F5308A7}"/>
          </ac:spMkLst>
        </pc:spChg>
        <pc:spChg chg="add mod">
          <ac:chgData name="Caroline Roduit" userId="6f1fc4c3-b963-4d24-a52f-4d8d88d68934" providerId="ADAL" clId="{C057DE17-35C4-401E-B417-9A24908DD49D}" dt="2021-09-21T08:43:36.127" v="47" actId="478"/>
          <ac:spMkLst>
            <pc:docMk/>
            <pc:sldMk cId="1278198198" sldId="334"/>
            <ac:spMk id="12" creationId="{0CA2AA22-C3D3-4E06-AE19-3ACE94FBE7D3}"/>
          </ac:spMkLst>
        </pc:spChg>
        <pc:grpChg chg="del">
          <ac:chgData name="Caroline Roduit" userId="6f1fc4c3-b963-4d24-a52f-4d8d88d68934" providerId="ADAL" clId="{C057DE17-35C4-401E-B417-9A24908DD49D}" dt="2021-09-21T08:43:33.546" v="45" actId="478"/>
          <ac:grpSpMkLst>
            <pc:docMk/>
            <pc:sldMk cId="1278198198" sldId="334"/>
            <ac:grpSpMk id="9" creationId="{7AF83CA6-C921-45E3-81CA-646D1642EB99}"/>
          </ac:grpSpMkLst>
        </pc:grpChg>
        <pc:picChg chg="del">
          <ac:chgData name="Caroline Roduit" userId="6f1fc4c3-b963-4d24-a52f-4d8d88d68934" providerId="ADAL" clId="{C057DE17-35C4-401E-B417-9A24908DD49D}" dt="2021-09-21T08:43:34.064" v="46" actId="478"/>
          <ac:picMkLst>
            <pc:docMk/>
            <pc:sldMk cId="1278198198" sldId="334"/>
            <ac:picMk id="6" creationId="{A461B66F-00EE-4371-9586-42FBF017DFFD}"/>
          </ac:picMkLst>
        </pc:picChg>
      </pc:sldChg>
      <pc:sldChg chg="addSp delSp modSp mod ord modClrScheme chgLayout">
        <pc:chgData name="Caroline Roduit" userId="6f1fc4c3-b963-4d24-a52f-4d8d88d68934" providerId="ADAL" clId="{C057DE17-35C4-401E-B417-9A24908DD49D}" dt="2021-11-19T12:36:59.495" v="1708" actId="6549"/>
        <pc:sldMkLst>
          <pc:docMk/>
          <pc:sldMk cId="2354043748" sldId="335"/>
        </pc:sldMkLst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2" creationId="{6F3824A2-847A-4D5E-9FAD-A879F92456FE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3" creationId="{ADBEAFAB-420F-4F5A-AD00-8599DA3FBD48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4" creationId="{62DC1308-115A-4EA4-8E11-9FA682470ADD}"/>
          </ac:spMkLst>
        </pc:spChg>
        <pc:spChg chg="mod ord">
          <ac:chgData name="Caroline Roduit" userId="6f1fc4c3-b963-4d24-a52f-4d8d88d68934" providerId="ADAL" clId="{C057DE17-35C4-401E-B417-9A24908DD49D}" dt="2021-11-19T12:36:59.495" v="1708" actId="6549"/>
          <ac:spMkLst>
            <pc:docMk/>
            <pc:sldMk cId="2354043748" sldId="335"/>
            <ac:spMk id="5" creationId="{4F59D1BE-36E4-4AD6-BF8A-6E520C4F79DF}"/>
          </ac:spMkLst>
        </pc:spChg>
        <pc:spChg chg="add mod ord">
          <ac:chgData name="Caroline Roduit" userId="6f1fc4c3-b963-4d24-a52f-4d8d88d68934" providerId="ADAL" clId="{C057DE17-35C4-401E-B417-9A24908DD49D}" dt="2021-11-19T07:03:42.499" v="1268" actId="14100"/>
          <ac:spMkLst>
            <pc:docMk/>
            <pc:sldMk cId="2354043748" sldId="335"/>
            <ac:spMk id="6" creationId="{D501CA70-D6E0-45E2-846D-61C600A4C0F5}"/>
          </ac:spMkLst>
        </pc:spChg>
        <pc:spChg chg="mod ord">
          <ac:chgData name="Caroline Roduit" userId="6f1fc4c3-b963-4d24-a52f-4d8d88d68934" providerId="ADAL" clId="{C057DE17-35C4-401E-B417-9A24908DD49D}" dt="2021-09-21T08:44:29.880" v="76" actId="700"/>
          <ac:spMkLst>
            <pc:docMk/>
            <pc:sldMk cId="2354043748" sldId="335"/>
            <ac:spMk id="7" creationId="{731313B0-D086-4CC2-8BB8-A5521A2B1D7B}"/>
          </ac:spMkLst>
        </pc:spChg>
        <pc:spChg chg="del">
          <ac:chgData name="Caroline Roduit" userId="6f1fc4c3-b963-4d24-a52f-4d8d88d68934" providerId="ADAL" clId="{C057DE17-35C4-401E-B417-9A24908DD49D}" dt="2021-09-21T08:44:09.714" v="75" actId="478"/>
          <ac:spMkLst>
            <pc:docMk/>
            <pc:sldMk cId="2354043748" sldId="335"/>
            <ac:spMk id="17" creationId="{294E60AD-1EF8-4247-9597-1DF6F6D0D58B}"/>
          </ac:spMkLst>
        </pc:spChg>
        <pc:grpChg chg="del">
          <ac:chgData name="Caroline Roduit" userId="6f1fc4c3-b963-4d24-a52f-4d8d88d68934" providerId="ADAL" clId="{C057DE17-35C4-401E-B417-9A24908DD49D}" dt="2021-09-21T08:44:06.632" v="73" actId="478"/>
          <ac:grpSpMkLst>
            <pc:docMk/>
            <pc:sldMk cId="2354043748" sldId="335"/>
            <ac:grpSpMk id="14" creationId="{7D9C1E86-1A9F-4C73-82A6-A04FC3F88CE8}"/>
          </ac:grpSpMkLst>
        </pc:grpChg>
        <pc:picChg chg="add mod">
          <ac:chgData name="Caroline Roduit" userId="6f1fc4c3-b963-4d24-a52f-4d8d88d68934" providerId="ADAL" clId="{C057DE17-35C4-401E-B417-9A24908DD49D}" dt="2021-11-19T07:03:23.085" v="1266" actId="14100"/>
          <ac:picMkLst>
            <pc:docMk/>
            <pc:sldMk cId="2354043748" sldId="335"/>
            <ac:picMk id="8" creationId="{83B139CA-7A91-456F-A98A-47157FB4BCC0}"/>
          </ac:picMkLst>
        </pc:picChg>
        <pc:picChg chg="add del mod">
          <ac:chgData name="Caroline Roduit" userId="6f1fc4c3-b963-4d24-a52f-4d8d88d68934" providerId="ADAL" clId="{C057DE17-35C4-401E-B417-9A24908DD49D}" dt="2021-11-19T06:44:48.510" v="1223" actId="478"/>
          <ac:picMkLst>
            <pc:docMk/>
            <pc:sldMk cId="2354043748" sldId="335"/>
            <ac:picMk id="10" creationId="{BB0E0C12-69BE-46CE-A75A-EDB73C2EEBDD}"/>
          </ac:picMkLst>
        </pc:picChg>
        <pc:picChg chg="add mod modCrop">
          <ac:chgData name="Caroline Roduit" userId="6f1fc4c3-b963-4d24-a52f-4d8d88d68934" providerId="ADAL" clId="{C057DE17-35C4-401E-B417-9A24908DD49D}" dt="2021-11-19T06:46:58.178" v="1261" actId="1076"/>
          <ac:picMkLst>
            <pc:docMk/>
            <pc:sldMk cId="2354043748" sldId="335"/>
            <ac:picMk id="12" creationId="{AAA5DB3E-EC2A-4097-B761-5E1E9D3DA402}"/>
          </ac:picMkLst>
        </pc:picChg>
        <pc:picChg chg="del">
          <ac:chgData name="Caroline Roduit" userId="6f1fc4c3-b963-4d24-a52f-4d8d88d68934" providerId="ADAL" clId="{C057DE17-35C4-401E-B417-9A24908DD49D}" dt="2021-09-21T08:44:07.082" v="74" actId="478"/>
          <ac:picMkLst>
            <pc:docMk/>
            <pc:sldMk cId="2354043748" sldId="335"/>
            <ac:picMk id="18" creationId="{F3ABF51F-F77C-4AD9-BFF9-91153221E6CE}"/>
          </ac:picMkLst>
        </pc:picChg>
      </pc:sldChg>
      <pc:sldChg chg="del">
        <pc:chgData name="Caroline Roduit" userId="6f1fc4c3-b963-4d24-a52f-4d8d88d68934" providerId="ADAL" clId="{C057DE17-35C4-401E-B417-9A24908DD49D}" dt="2021-09-21T08:44:38.077" v="77" actId="2696"/>
        <pc:sldMkLst>
          <pc:docMk/>
          <pc:sldMk cId="2205612641" sldId="336"/>
        </pc:sldMkLst>
      </pc:sldChg>
      <pc:sldChg chg="addSp delSp modSp mod">
        <pc:chgData name="Caroline Roduit" userId="6f1fc4c3-b963-4d24-a52f-4d8d88d68934" providerId="ADAL" clId="{C057DE17-35C4-401E-B417-9A24908DD49D}" dt="2021-11-19T12:36:48.298" v="1704" actId="20577"/>
        <pc:sldMkLst>
          <pc:docMk/>
          <pc:sldMk cId="1659658996" sldId="337"/>
        </pc:sldMkLst>
        <pc:spChg chg="mod">
          <ac:chgData name="Caroline Roduit" userId="6f1fc4c3-b963-4d24-a52f-4d8d88d68934" providerId="ADAL" clId="{C057DE17-35C4-401E-B417-9A24908DD49D}" dt="2021-11-19T12:36:48.298" v="1704" actId="20577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C057DE17-35C4-401E-B417-9A24908DD49D}" dt="2021-11-19T07:25:29.491" v="1642" actId="947"/>
          <ac:spMkLst>
            <pc:docMk/>
            <pc:sldMk cId="1659658996" sldId="337"/>
            <ac:spMk id="11" creationId="{C2A6BADA-E188-41F1-93D3-A2228F402DCD}"/>
          </ac:spMkLst>
        </pc:spChg>
        <pc:spChg chg="add mod topLvl">
          <ac:chgData name="Caroline Roduit" userId="6f1fc4c3-b963-4d24-a52f-4d8d88d68934" providerId="ADAL" clId="{C057DE17-35C4-401E-B417-9A24908DD49D}" dt="2021-11-19T07:29:43.702" v="1687" actId="164"/>
          <ac:spMkLst>
            <pc:docMk/>
            <pc:sldMk cId="1659658996" sldId="337"/>
            <ac:spMk id="14" creationId="{66C4DB13-6701-49CD-9528-5AD447CC927A}"/>
          </ac:spMkLst>
        </pc:spChg>
        <pc:spChg chg="mod">
          <ac:chgData name="Caroline Roduit" userId="6f1fc4c3-b963-4d24-a52f-4d8d88d68934" providerId="ADAL" clId="{C057DE17-35C4-401E-B417-9A24908DD49D}" dt="2021-11-19T07:23:44.800" v="1630" actId="255"/>
          <ac:spMkLst>
            <pc:docMk/>
            <pc:sldMk cId="1659658996" sldId="337"/>
            <ac:spMk id="17" creationId="{F2B35112-6D40-489D-86A5-1A09D7F6D031}"/>
          </ac:spMkLst>
        </pc:spChg>
        <pc:spChg chg="add mod topLvl">
          <ac:chgData name="Caroline Roduit" userId="6f1fc4c3-b963-4d24-a52f-4d8d88d68934" providerId="ADAL" clId="{C057DE17-35C4-401E-B417-9A24908DD49D}" dt="2021-11-19T07:29:37.136" v="1686" actId="164"/>
          <ac:spMkLst>
            <pc:docMk/>
            <pc:sldMk cId="1659658996" sldId="337"/>
            <ac:spMk id="21" creationId="{FD75929A-C970-4561-939A-303039F566FF}"/>
          </ac:spMkLst>
        </pc:spChg>
        <pc:grpChg chg="add del mod topLvl">
          <ac:chgData name="Caroline Roduit" userId="6f1fc4c3-b963-4d24-a52f-4d8d88d68934" providerId="ADAL" clId="{C057DE17-35C4-401E-B417-9A24908DD49D}" dt="2021-11-19T07:28:40.985" v="1682" actId="165"/>
          <ac:grpSpMkLst>
            <pc:docMk/>
            <pc:sldMk cId="1659658996" sldId="337"/>
            <ac:grpSpMk id="10" creationId="{C0D56BA4-BB6E-4842-9D05-7F6E0133FF54}"/>
          </ac:grpSpMkLst>
        </pc:grpChg>
        <pc:grpChg chg="add del mod topLvl">
          <ac:chgData name="Caroline Roduit" userId="6f1fc4c3-b963-4d24-a52f-4d8d88d68934" providerId="ADAL" clId="{C057DE17-35C4-401E-B417-9A24908DD49D}" dt="2021-11-19T07:28:34.556" v="1681" actId="165"/>
          <ac:grpSpMkLst>
            <pc:docMk/>
            <pc:sldMk cId="1659658996" sldId="337"/>
            <ac:grpSpMk id="16" creationId="{38F18541-3BEB-4FC6-A908-51DB78BBF7EB}"/>
          </ac:grpSpMkLst>
        </pc:grpChg>
        <pc:grpChg chg="add mod">
          <ac:chgData name="Caroline Roduit" userId="6f1fc4c3-b963-4d24-a52f-4d8d88d68934" providerId="ADAL" clId="{C057DE17-35C4-401E-B417-9A24908DD49D}" dt="2021-11-19T07:23:06.015" v="1624" actId="14100"/>
          <ac:grpSpMkLst>
            <pc:docMk/>
            <pc:sldMk cId="1659658996" sldId="337"/>
            <ac:grpSpMk id="18" creationId="{60BC437C-80D2-4680-BE8C-1472A7657EEA}"/>
          </ac:grpSpMkLst>
        </pc:grpChg>
        <pc:grpChg chg="add del mod">
          <ac:chgData name="Caroline Roduit" userId="6f1fc4c3-b963-4d24-a52f-4d8d88d68934" providerId="ADAL" clId="{C057DE17-35C4-401E-B417-9A24908DD49D}" dt="2021-11-19T07:28:28.738" v="1680" actId="165"/>
          <ac:grpSpMkLst>
            <pc:docMk/>
            <pc:sldMk cId="1659658996" sldId="337"/>
            <ac:grpSpMk id="20" creationId="{F7E7FE34-1ECB-4428-9F51-3658C69CB246}"/>
          </ac:grpSpMkLst>
        </pc:grpChg>
        <pc:grpChg chg="add mod">
          <ac:chgData name="Caroline Roduit" userId="6f1fc4c3-b963-4d24-a52f-4d8d88d68934" providerId="ADAL" clId="{C057DE17-35C4-401E-B417-9A24908DD49D}" dt="2021-11-19T07:29:43.702" v="1687" actId="164"/>
          <ac:grpSpMkLst>
            <pc:docMk/>
            <pc:sldMk cId="1659658996" sldId="337"/>
            <ac:grpSpMk id="22" creationId="{B5125F4D-9249-45D9-94A2-07178F890EDB}"/>
          </ac:grpSpMkLst>
        </pc:grpChg>
        <pc:grpChg chg="add mod">
          <ac:chgData name="Caroline Roduit" userId="6f1fc4c3-b963-4d24-a52f-4d8d88d68934" providerId="ADAL" clId="{C057DE17-35C4-401E-B417-9A24908DD49D}" dt="2021-11-19T07:29:43.702" v="1687" actId="164"/>
          <ac:grpSpMkLst>
            <pc:docMk/>
            <pc:sldMk cId="1659658996" sldId="337"/>
            <ac:grpSpMk id="23" creationId="{D3736824-7ED6-495D-8CF4-FA33C6A3FF25}"/>
          </ac:grpSpMkLst>
        </pc:grpChg>
        <pc:picChg chg="add del mod">
          <ac:chgData name="Caroline Roduit" userId="6f1fc4c3-b963-4d24-a52f-4d8d88d68934" providerId="ADAL" clId="{C057DE17-35C4-401E-B417-9A24908DD49D}" dt="2021-11-19T07:14:46.245" v="1384" actId="21"/>
          <ac:picMkLst>
            <pc:docMk/>
            <pc:sldMk cId="1659658996" sldId="337"/>
            <ac:picMk id="8" creationId="{E8977877-EDFB-47E8-BD8D-88025D21A3FE}"/>
          </ac:picMkLst>
        </pc:picChg>
        <pc:picChg chg="add mod topLvl">
          <ac:chgData name="Caroline Roduit" userId="6f1fc4c3-b963-4d24-a52f-4d8d88d68934" providerId="ADAL" clId="{C057DE17-35C4-401E-B417-9A24908DD49D}" dt="2021-11-19T07:29:43.702" v="1687" actId="164"/>
          <ac:picMkLst>
            <pc:docMk/>
            <pc:sldMk cId="1659658996" sldId="337"/>
            <ac:picMk id="13" creationId="{CC7A08DC-BE4C-41CC-8F65-14343BD76C73}"/>
          </ac:picMkLst>
        </pc:picChg>
        <pc:picChg chg="mod">
          <ac:chgData name="Caroline Roduit" userId="6f1fc4c3-b963-4d24-a52f-4d8d88d68934" providerId="ADAL" clId="{C057DE17-35C4-401E-B417-9A24908DD49D}" dt="2021-11-19T07:22:24.702" v="1609" actId="164"/>
          <ac:picMkLst>
            <pc:docMk/>
            <pc:sldMk cId="1659658996" sldId="337"/>
            <ac:picMk id="15" creationId="{2A929E16-D324-40B8-899F-6EAA132CFC26}"/>
          </ac:picMkLst>
        </pc:picChg>
        <pc:picChg chg="add mod topLvl">
          <ac:chgData name="Caroline Roduit" userId="6f1fc4c3-b963-4d24-a52f-4d8d88d68934" providerId="ADAL" clId="{C057DE17-35C4-401E-B417-9A24908DD49D}" dt="2021-11-19T07:29:37.136" v="1686" actId="164"/>
          <ac:picMkLst>
            <pc:docMk/>
            <pc:sldMk cId="1659658996" sldId="337"/>
            <ac:picMk id="1026" creationId="{4A894DA0-55FF-423E-BDE2-63C8C0731436}"/>
          </ac:picMkLst>
        </pc:picChg>
      </pc:sldChg>
      <pc:sldChg chg="addSp delSp modSp mod">
        <pc:chgData name="Caroline Roduit" userId="6f1fc4c3-b963-4d24-a52f-4d8d88d68934" providerId="ADAL" clId="{C057DE17-35C4-401E-B417-9A24908DD49D}" dt="2021-09-21T09:03:35.884" v="618" actId="20577"/>
        <pc:sldMkLst>
          <pc:docMk/>
          <pc:sldMk cId="4080715127" sldId="345"/>
        </pc:sldMkLst>
        <pc:spChg chg="mod">
          <ac:chgData name="Caroline Roduit" userId="6f1fc4c3-b963-4d24-a52f-4d8d88d68934" providerId="ADAL" clId="{C057DE17-35C4-401E-B417-9A24908DD49D}" dt="2021-09-21T08:48:42.761" v="299" actId="14100"/>
          <ac:spMkLst>
            <pc:docMk/>
            <pc:sldMk cId="4080715127" sldId="345"/>
            <ac:spMk id="8" creationId="{A72351D3-0B9B-4225-A904-627C460EC7EA}"/>
          </ac:spMkLst>
        </pc:spChg>
        <pc:spChg chg="add mod">
          <ac:chgData name="Caroline Roduit" userId="6f1fc4c3-b963-4d24-a52f-4d8d88d68934" providerId="ADAL" clId="{C057DE17-35C4-401E-B417-9A24908DD49D}" dt="2021-09-21T09:03:35.884" v="618" actId="20577"/>
          <ac:spMkLst>
            <pc:docMk/>
            <pc:sldMk cId="4080715127" sldId="345"/>
            <ac:spMk id="15" creationId="{C624621F-5F70-4C74-9D99-AED061F1A007}"/>
          </ac:spMkLst>
        </pc:spChg>
        <pc:picChg chg="mod">
          <ac:chgData name="Caroline Roduit" userId="6f1fc4c3-b963-4d24-a52f-4d8d88d68934" providerId="ADAL" clId="{C057DE17-35C4-401E-B417-9A24908DD49D}" dt="2021-09-21T08:45:45.094" v="83" actId="208"/>
          <ac:picMkLst>
            <pc:docMk/>
            <pc:sldMk cId="4080715127" sldId="345"/>
            <ac:picMk id="9" creationId="{2394C2DD-7FCB-4DC1-9788-2846C9B8B5AA}"/>
          </ac:picMkLst>
        </pc:picChg>
        <pc:picChg chg="mod">
          <ac:chgData name="Caroline Roduit" userId="6f1fc4c3-b963-4d24-a52f-4d8d88d68934" providerId="ADAL" clId="{C057DE17-35C4-401E-B417-9A24908DD49D}" dt="2021-09-21T08:45:49.790" v="84" actId="108"/>
          <ac:picMkLst>
            <pc:docMk/>
            <pc:sldMk cId="4080715127" sldId="345"/>
            <ac:picMk id="10" creationId="{8AB5A1BB-8BED-49AE-B3D6-2F142CE09B70}"/>
          </ac:picMkLst>
        </pc:picChg>
        <pc:picChg chg="add mod">
          <ac:chgData name="Caroline Roduit" userId="6f1fc4c3-b963-4d24-a52f-4d8d88d68934" providerId="ADAL" clId="{C057DE17-35C4-401E-B417-9A24908DD49D}" dt="2021-09-21T08:46:07.817" v="118" actId="1036"/>
          <ac:picMkLst>
            <pc:docMk/>
            <pc:sldMk cId="4080715127" sldId="345"/>
            <ac:picMk id="11" creationId="{53768842-5D96-4180-8C3B-FDC78390F789}"/>
          </ac:picMkLst>
        </pc:picChg>
        <pc:picChg chg="mod">
          <ac:chgData name="Caroline Roduit" userId="6f1fc4c3-b963-4d24-a52f-4d8d88d68934" providerId="ADAL" clId="{C057DE17-35C4-401E-B417-9A24908DD49D}" dt="2021-09-21T08:48:36.405" v="298" actId="1035"/>
          <ac:picMkLst>
            <pc:docMk/>
            <pc:sldMk cId="4080715127" sldId="345"/>
            <ac:picMk id="12" creationId="{69E2EC1F-725D-4931-A87C-E2CE01F75BCC}"/>
          </ac:picMkLst>
        </pc:picChg>
        <pc:picChg chg="add del mod">
          <ac:chgData name="Caroline Roduit" userId="6f1fc4c3-b963-4d24-a52f-4d8d88d68934" providerId="ADAL" clId="{C057DE17-35C4-401E-B417-9A24908DD49D}" dt="2021-09-21T08:48:15.567" v="264" actId="478"/>
          <ac:picMkLst>
            <pc:docMk/>
            <pc:sldMk cId="4080715127" sldId="345"/>
            <ac:picMk id="13" creationId="{51C9DF03-C8D3-45B0-A449-06F30EBAA959}"/>
          </ac:picMkLst>
        </pc:picChg>
        <pc:picChg chg="add mod">
          <ac:chgData name="Caroline Roduit" userId="6f1fc4c3-b963-4d24-a52f-4d8d88d68934" providerId="ADAL" clId="{C057DE17-35C4-401E-B417-9A24908DD49D}" dt="2021-09-21T08:47:51.879" v="230" actId="1035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">
        <pc:chgData name="Caroline Roduit" userId="6f1fc4c3-b963-4d24-a52f-4d8d88d68934" providerId="ADAL" clId="{C057DE17-35C4-401E-B417-9A24908DD49D}" dt="2021-11-19T12:58:02.136" v="1769" actId="1076"/>
        <pc:sldMkLst>
          <pc:docMk/>
          <pc:sldMk cId="1389474202" sldId="346"/>
        </pc:sldMkLst>
        <pc:spChg chg="mod">
          <ac:chgData name="Caroline Roduit" userId="6f1fc4c3-b963-4d24-a52f-4d8d88d68934" providerId="ADAL" clId="{C057DE17-35C4-401E-B417-9A24908DD49D}" dt="2021-11-19T12:39:55.078" v="1710" actId="790"/>
          <ac:spMkLst>
            <pc:docMk/>
            <pc:sldMk cId="1389474202" sldId="346"/>
            <ac:spMk id="5" creationId="{4F59D1BE-36E4-4AD6-BF8A-6E520C4F79DF}"/>
          </ac:spMkLst>
        </pc:spChg>
        <pc:spChg chg="add mod">
          <ac:chgData name="Caroline Roduit" userId="6f1fc4c3-b963-4d24-a52f-4d8d88d68934" providerId="ADAL" clId="{C057DE17-35C4-401E-B417-9A24908DD49D}" dt="2021-11-19T12:57:04.116" v="1767" actId="1076"/>
          <ac:spMkLst>
            <pc:docMk/>
            <pc:sldMk cId="1389474202" sldId="346"/>
            <ac:spMk id="8" creationId="{55C444C9-96D8-4E24-A9DA-550E7AF60EE9}"/>
          </ac:spMkLst>
        </pc:spChg>
        <pc:spChg chg="del">
          <ac:chgData name="Caroline Roduit" userId="6f1fc4c3-b963-4d24-a52f-4d8d88d68934" providerId="ADAL" clId="{C057DE17-35C4-401E-B417-9A24908DD49D}" dt="2021-09-21T08:43:45.044" v="48" actId="478"/>
          <ac:spMkLst>
            <pc:docMk/>
            <pc:sldMk cId="1389474202" sldId="346"/>
            <ac:spMk id="10" creationId="{B85F98BB-84E0-4B7D-B09E-D5CF1F5308A7}"/>
          </ac:spMkLst>
        </pc:spChg>
        <pc:spChg chg="mod">
          <ac:chgData name="Caroline Roduit" userId="6f1fc4c3-b963-4d24-a52f-4d8d88d68934" providerId="ADAL" clId="{C057DE17-35C4-401E-B417-9A24908DD49D}" dt="2021-09-21T08:43:48.155" v="51" actId="6549"/>
          <ac:spMkLst>
            <pc:docMk/>
            <pc:sldMk cId="1389474202" sldId="346"/>
            <ac:spMk id="13" creationId="{896C29E4-0B5D-493C-8DB5-E09B7E85A12B}"/>
          </ac:spMkLst>
        </pc:spChg>
        <pc:grpChg chg="del">
          <ac:chgData name="Caroline Roduit" userId="6f1fc4c3-b963-4d24-a52f-4d8d88d68934" providerId="ADAL" clId="{C057DE17-35C4-401E-B417-9A24908DD49D}" dt="2021-09-21T08:43:49.751" v="52" actId="478"/>
          <ac:grpSpMkLst>
            <pc:docMk/>
            <pc:sldMk cId="1389474202" sldId="346"/>
            <ac:grpSpMk id="14" creationId="{646F0D96-9DF2-4F3A-8F31-797246840B53}"/>
          </ac:grpSpMkLst>
        </pc:grpChg>
        <pc:picChg chg="add del mod">
          <ac:chgData name="Caroline Roduit" userId="6f1fc4c3-b963-4d24-a52f-4d8d88d68934" providerId="ADAL" clId="{C057DE17-35C4-401E-B417-9A24908DD49D}" dt="2021-11-19T12:54:04.854" v="1754" actId="478"/>
          <ac:picMkLst>
            <pc:docMk/>
            <pc:sldMk cId="1389474202" sldId="346"/>
            <ac:picMk id="1026" creationId="{FDDA0A50-BBCD-4625-B2D7-28090EF0C2D9}"/>
          </ac:picMkLst>
        </pc:picChg>
        <pc:picChg chg="add del mod">
          <ac:chgData name="Caroline Roduit" userId="6f1fc4c3-b963-4d24-a52f-4d8d88d68934" providerId="ADAL" clId="{C057DE17-35C4-401E-B417-9A24908DD49D}" dt="2021-11-19T12:56:24.956" v="1759" actId="478"/>
          <ac:picMkLst>
            <pc:docMk/>
            <pc:sldMk cId="1389474202" sldId="346"/>
            <ac:picMk id="1028" creationId="{97DBC021-0EAA-4410-975F-7C190AA26306}"/>
          </ac:picMkLst>
        </pc:picChg>
        <pc:picChg chg="add mod">
          <ac:chgData name="Caroline Roduit" userId="6f1fc4c3-b963-4d24-a52f-4d8d88d68934" providerId="ADAL" clId="{C057DE17-35C4-401E-B417-9A24908DD49D}" dt="2021-11-19T12:58:02.136" v="1769" actId="1076"/>
          <ac:picMkLst>
            <pc:docMk/>
            <pc:sldMk cId="1389474202" sldId="346"/>
            <ac:picMk id="1030" creationId="{C75D3569-D47E-4DDA-960A-24AF006CEE31}"/>
          </ac:picMkLst>
        </pc:picChg>
        <pc:picChg chg="del mod">
          <ac:chgData name="Caroline Roduit" userId="6f1fc4c3-b963-4d24-a52f-4d8d88d68934" providerId="ADAL" clId="{C057DE17-35C4-401E-B417-9A24908DD49D}" dt="2021-09-21T08:43:46.990" v="50" actId="478"/>
          <ac:picMkLst>
            <pc:docMk/>
            <pc:sldMk cId="1389474202" sldId="346"/>
            <ac:picMk id="1030" creationId="{D872F86F-3CA6-4AAA-8209-AF1EA84DB16D}"/>
          </ac:picMkLst>
        </pc:picChg>
      </pc:sldChg>
      <pc:sldChg chg="addSp delSp modSp add del mod">
        <pc:chgData name="Caroline Roduit" userId="6f1fc4c3-b963-4d24-a52f-4d8d88d68934" providerId="ADAL" clId="{C057DE17-35C4-401E-B417-9A24908DD49D}" dt="2021-11-18T13:28:20.356" v="1103" actId="2696"/>
        <pc:sldMkLst>
          <pc:docMk/>
          <pc:sldMk cId="1798560985" sldId="358"/>
        </pc:sldMkLst>
        <pc:spChg chg="mod">
          <ac:chgData name="Caroline Roduit" userId="6f1fc4c3-b963-4d24-a52f-4d8d88d68934" providerId="ADAL" clId="{C057DE17-35C4-401E-B417-9A24908DD49D}" dt="2021-10-27T13:03:36.061" v="806" actId="20577"/>
          <ac:spMkLst>
            <pc:docMk/>
            <pc:sldMk cId="1798560985" sldId="358"/>
            <ac:spMk id="5" creationId="{4F59D1BE-36E4-4AD6-BF8A-6E520C4F79DF}"/>
          </ac:spMkLst>
        </pc:spChg>
        <pc:spChg chg="add mod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8" creationId="{C6F51818-1277-4CE8-BC15-83191AE03E28}"/>
          </ac:spMkLst>
        </pc:spChg>
        <pc:spChg chg="del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11" creationId="{C2A6BADA-E188-41F1-93D3-A2228F402DCD}"/>
          </ac:spMkLst>
        </pc:spChg>
        <pc:spChg chg="del">
          <ac:chgData name="Caroline Roduit" userId="6f1fc4c3-b963-4d24-a52f-4d8d88d68934" providerId="ADAL" clId="{C057DE17-35C4-401E-B417-9A24908DD49D}" dt="2021-10-27T13:03:25.560" v="789" actId="478"/>
          <ac:spMkLst>
            <pc:docMk/>
            <pc:sldMk cId="1798560985" sldId="358"/>
            <ac:spMk id="17" creationId="{F2B35112-6D40-489D-86A5-1A09D7F6D031}"/>
          </ac:spMkLst>
        </pc:spChg>
        <pc:picChg chg="add del mod">
          <ac:chgData name="Caroline Roduit" userId="6f1fc4c3-b963-4d24-a52f-4d8d88d68934" providerId="ADAL" clId="{C057DE17-35C4-401E-B417-9A24908DD49D}" dt="2021-10-27T13:11:14.090" v="815" actId="478"/>
          <ac:picMkLst>
            <pc:docMk/>
            <pc:sldMk cId="1798560985" sldId="358"/>
            <ac:picMk id="9" creationId="{C1AB4A89-688E-440F-9F36-3BC16620F17B}"/>
          </ac:picMkLst>
        </pc:picChg>
        <pc:picChg chg="add mod ord">
          <ac:chgData name="Caroline Roduit" userId="6f1fc4c3-b963-4d24-a52f-4d8d88d68934" providerId="ADAL" clId="{C057DE17-35C4-401E-B417-9A24908DD49D}" dt="2021-10-27T13:28:06.125" v="841" actId="170"/>
          <ac:picMkLst>
            <pc:docMk/>
            <pc:sldMk cId="1798560985" sldId="358"/>
            <ac:picMk id="10" creationId="{8B4180BB-3409-4C35-8EA8-8F9FF8BF44B4}"/>
          </ac:picMkLst>
        </pc:picChg>
        <pc:picChg chg="add mod">
          <ac:chgData name="Caroline Roduit" userId="6f1fc4c3-b963-4d24-a52f-4d8d88d68934" providerId="ADAL" clId="{C057DE17-35C4-401E-B417-9A24908DD49D}" dt="2021-10-27T13:27:58.633" v="838" actId="1076"/>
          <ac:picMkLst>
            <pc:docMk/>
            <pc:sldMk cId="1798560985" sldId="358"/>
            <ac:picMk id="12" creationId="{E08724E2-9E91-4FEE-B3F7-FD11AE023D1F}"/>
          </ac:picMkLst>
        </pc:picChg>
        <pc:picChg chg="add mod">
          <ac:chgData name="Caroline Roduit" userId="6f1fc4c3-b963-4d24-a52f-4d8d88d68934" providerId="ADAL" clId="{C057DE17-35C4-401E-B417-9A24908DD49D}" dt="2021-10-27T13:27:55.802" v="836" actId="1076"/>
          <ac:picMkLst>
            <pc:docMk/>
            <pc:sldMk cId="1798560985" sldId="358"/>
            <ac:picMk id="13" creationId="{DB1994E5-6D76-46A6-9086-74CF441FA0A7}"/>
          </ac:picMkLst>
        </pc:picChg>
        <pc:picChg chg="add mod">
          <ac:chgData name="Caroline Roduit" userId="6f1fc4c3-b963-4d24-a52f-4d8d88d68934" providerId="ADAL" clId="{C057DE17-35C4-401E-B417-9A24908DD49D}" dt="2021-10-27T13:27:54.514" v="835" actId="1076"/>
          <ac:picMkLst>
            <pc:docMk/>
            <pc:sldMk cId="1798560985" sldId="358"/>
            <ac:picMk id="14" creationId="{2E552F0D-FBC7-4A98-A722-084F06E924AB}"/>
          </ac:picMkLst>
        </pc:picChg>
        <pc:picChg chg="del">
          <ac:chgData name="Caroline Roduit" userId="6f1fc4c3-b963-4d24-a52f-4d8d88d68934" providerId="ADAL" clId="{C057DE17-35C4-401E-B417-9A24908DD49D}" dt="2021-10-27T13:03:25.560" v="789" actId="478"/>
          <ac:picMkLst>
            <pc:docMk/>
            <pc:sldMk cId="1798560985" sldId="358"/>
            <ac:picMk id="15" creationId="{2A929E16-D324-40B8-899F-6EAA132CFC26}"/>
          </ac:picMkLst>
        </pc:picChg>
        <pc:picChg chg="add mod">
          <ac:chgData name="Caroline Roduit" userId="6f1fc4c3-b963-4d24-a52f-4d8d88d68934" providerId="ADAL" clId="{C057DE17-35C4-401E-B417-9A24908DD49D}" dt="2021-10-27T13:27:42.258" v="830" actId="1076"/>
          <ac:picMkLst>
            <pc:docMk/>
            <pc:sldMk cId="1798560985" sldId="358"/>
            <ac:picMk id="1026" creationId="{8BD63875-6908-43F9-B24B-E5295A69AEFA}"/>
          </ac:picMkLst>
        </pc:picChg>
        <pc:picChg chg="add mod">
          <ac:chgData name="Caroline Roduit" userId="6f1fc4c3-b963-4d24-a52f-4d8d88d68934" providerId="ADAL" clId="{C057DE17-35C4-401E-B417-9A24908DD49D}" dt="2021-10-27T13:15:05.902" v="821" actId="1076"/>
          <ac:picMkLst>
            <pc:docMk/>
            <pc:sldMk cId="1798560985" sldId="358"/>
            <ac:picMk id="1028" creationId="{6E766EEE-8222-48DB-826D-410BCEF63E81}"/>
          </ac:picMkLst>
        </pc:picChg>
        <pc:picChg chg="add mod">
          <ac:chgData name="Caroline Roduit" userId="6f1fc4c3-b963-4d24-a52f-4d8d88d68934" providerId="ADAL" clId="{C057DE17-35C4-401E-B417-9A24908DD49D}" dt="2021-10-27T13:15:49.017" v="823" actId="1076"/>
          <ac:picMkLst>
            <pc:docMk/>
            <pc:sldMk cId="1798560985" sldId="358"/>
            <ac:picMk id="1030" creationId="{75CBEAB3-3C5A-492A-AEBF-029EBC7C3066}"/>
          </ac:picMkLst>
        </pc:picChg>
        <pc:picChg chg="add mod">
          <ac:chgData name="Caroline Roduit" userId="6f1fc4c3-b963-4d24-a52f-4d8d88d68934" providerId="ADAL" clId="{C057DE17-35C4-401E-B417-9A24908DD49D}" dt="2021-10-27T13:16:00.286" v="825" actId="1076"/>
          <ac:picMkLst>
            <pc:docMk/>
            <pc:sldMk cId="1798560985" sldId="358"/>
            <ac:picMk id="1032" creationId="{85E9CEDF-051C-42E7-81AC-FDE8C4421310}"/>
          </ac:picMkLst>
        </pc:picChg>
        <pc:picChg chg="add mod">
          <ac:chgData name="Caroline Roduit" userId="6f1fc4c3-b963-4d24-a52f-4d8d88d68934" providerId="ADAL" clId="{C057DE17-35C4-401E-B417-9A24908DD49D}" dt="2021-10-27T13:28:14.906" v="842" actId="1076"/>
          <ac:picMkLst>
            <pc:docMk/>
            <pc:sldMk cId="1798560985" sldId="358"/>
            <ac:picMk id="1034" creationId="{4CD36DC1-E5BA-4994-842C-E337850A3AA7}"/>
          </ac:picMkLst>
        </pc:picChg>
        <pc:picChg chg="add mod">
          <ac:chgData name="Caroline Roduit" userId="6f1fc4c3-b963-4d24-a52f-4d8d88d68934" providerId="ADAL" clId="{C057DE17-35C4-401E-B417-9A24908DD49D}" dt="2021-11-18T13:00:05.723" v="1028" actId="1076"/>
          <ac:picMkLst>
            <pc:docMk/>
            <pc:sldMk cId="1798560985" sldId="358"/>
            <ac:picMk id="1036" creationId="{DE4A85AA-A52F-4E71-BF7D-F3423EB7A50C}"/>
          </ac:picMkLst>
        </pc:picChg>
        <pc:picChg chg="add mod">
          <ac:chgData name="Caroline Roduit" userId="6f1fc4c3-b963-4d24-a52f-4d8d88d68934" providerId="ADAL" clId="{C057DE17-35C4-401E-B417-9A24908DD49D}" dt="2021-10-27T13:32:30.653" v="844" actId="1076"/>
          <ac:picMkLst>
            <pc:docMk/>
            <pc:sldMk cId="1798560985" sldId="358"/>
            <ac:picMk id="1038" creationId="{A8315B7C-77FA-4970-BE68-C159AEC7F0F0}"/>
          </ac:picMkLst>
        </pc:picChg>
        <pc:picChg chg="add mod">
          <ac:chgData name="Caroline Roduit" userId="6f1fc4c3-b963-4d24-a52f-4d8d88d68934" providerId="ADAL" clId="{C057DE17-35C4-401E-B417-9A24908DD49D}" dt="2021-10-27T13:34:59.710" v="846" actId="1076"/>
          <ac:picMkLst>
            <pc:docMk/>
            <pc:sldMk cId="1798560985" sldId="358"/>
            <ac:picMk id="1040" creationId="{42A346DB-7F9A-4444-A351-9E8D87A9A29F}"/>
          </ac:picMkLst>
        </pc:picChg>
        <pc:picChg chg="add mod">
          <ac:chgData name="Caroline Roduit" userId="6f1fc4c3-b963-4d24-a52f-4d8d88d68934" providerId="ADAL" clId="{C057DE17-35C4-401E-B417-9A24908DD49D}" dt="2021-10-27T13:37:43.233" v="848" actId="1076"/>
          <ac:picMkLst>
            <pc:docMk/>
            <pc:sldMk cId="1798560985" sldId="358"/>
            <ac:picMk id="1042" creationId="{EC49DCD6-E03E-483F-8FE5-9B51E7547CAF}"/>
          </ac:picMkLst>
        </pc:picChg>
      </pc:sldChg>
      <pc:sldChg chg="addSp delSp modSp new del mod modClrScheme chgLayout">
        <pc:chgData name="Caroline Roduit" userId="6f1fc4c3-b963-4d24-a52f-4d8d88d68934" providerId="ADAL" clId="{C057DE17-35C4-401E-B417-9A24908DD49D}" dt="2021-09-21T11:34:38.396" v="705" actId="2696"/>
        <pc:sldMkLst>
          <pc:docMk/>
          <pc:sldMk cId="2960959812" sldId="358"/>
        </pc:sldMkLst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2" creationId="{BD532757-A650-4F1A-85A0-C74AD2915351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3" creationId="{01BD1013-A1FC-45C9-A743-A7E0CCEB3B5B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4" creationId="{925EB3CB-25A5-469F-8D41-7F9F1CAD9774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5" creationId="{35791282-F7FA-4E89-9654-F8B8AC5F199C}"/>
          </ac:spMkLst>
        </pc:spChg>
        <pc:spChg chg="del">
          <ac:chgData name="Caroline Roduit" userId="6f1fc4c3-b963-4d24-a52f-4d8d88d68934" providerId="ADAL" clId="{C057DE17-35C4-401E-B417-9A24908DD49D}" dt="2021-09-21T09:33:05.866" v="620" actId="6264"/>
          <ac:spMkLst>
            <pc:docMk/>
            <pc:sldMk cId="2960959812" sldId="358"/>
            <ac:spMk id="6" creationId="{3FD18936-3A07-4C92-9F2C-AA005C33D55B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7" creationId="{C7423FE7-1466-4F60-97F6-9576F2C79543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8" creationId="{18A91868-EED9-4C0F-9402-6A5E19F41F1E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9" creationId="{C59D099E-64C4-4AD0-B93C-5CE4E3D43F7D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0" creationId="{6EE847E1-9C51-4714-B69D-B03C83CD6CD9}"/>
          </ac:spMkLst>
        </pc:spChg>
        <pc:spChg chg="add del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1" creationId="{01131AFE-DA9E-4D59-A48F-261D54C52A30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3" creationId="{7C96ABAE-12A7-4A2F-8FCA-A08CCE8C8C2A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4" creationId="{73995682-F94A-458F-8814-6906DC7AFD14}"/>
          </ac:spMkLst>
        </pc:spChg>
        <pc:spChg chg="add mod ord">
          <ac:chgData name="Caroline Roduit" userId="6f1fc4c3-b963-4d24-a52f-4d8d88d68934" providerId="ADAL" clId="{C057DE17-35C4-401E-B417-9A24908DD49D}" dt="2021-09-21T09:33:42.005" v="623" actId="700"/>
          <ac:spMkLst>
            <pc:docMk/>
            <pc:sldMk cId="2960959812" sldId="358"/>
            <ac:spMk id="15" creationId="{EB65C017-656A-40D3-B63F-139830A39A6C}"/>
          </ac:spMkLst>
        </pc:spChg>
        <pc:spChg chg="add del mod ord">
          <ac:chgData name="Caroline Roduit" userId="6f1fc4c3-b963-4d24-a52f-4d8d88d68934" providerId="ADAL" clId="{C057DE17-35C4-401E-B417-9A24908DD49D}" dt="2021-09-21T09:40:17" v="656" actId="931"/>
          <ac:spMkLst>
            <pc:docMk/>
            <pc:sldMk cId="2960959812" sldId="358"/>
            <ac:spMk id="16" creationId="{25F2534D-5F20-47C6-ABB6-9568FE45D020}"/>
          </ac:spMkLst>
        </pc:spChg>
        <pc:spChg chg="add del mod">
          <ac:chgData name="Caroline Roduit" userId="6f1fc4c3-b963-4d24-a52f-4d8d88d68934" providerId="ADAL" clId="{C057DE17-35C4-401E-B417-9A24908DD49D}" dt="2021-09-21T11:28:34.526" v="665" actId="931"/>
          <ac:spMkLst>
            <pc:docMk/>
            <pc:sldMk cId="2960959812" sldId="358"/>
            <ac:spMk id="26" creationId="{74A322A9-A536-44EC-94FC-EC3D66FC695F}"/>
          </ac:spMkLst>
        </pc:spChg>
        <pc:spChg chg="add del mod">
          <ac:chgData name="Caroline Roduit" userId="6f1fc4c3-b963-4d24-a52f-4d8d88d68934" providerId="ADAL" clId="{C057DE17-35C4-401E-B417-9A24908DD49D}" dt="2021-09-21T11:29:19.211" v="670"/>
          <ac:spMkLst>
            <pc:docMk/>
            <pc:sldMk cId="2960959812" sldId="358"/>
            <ac:spMk id="32" creationId="{D62CE5A9-303D-4787-8263-0A6D55F1A842}"/>
          </ac:spMkLst>
        </pc:spChg>
        <pc:picChg chg="add del mod">
          <ac:chgData name="Caroline Roduit" userId="6f1fc4c3-b963-4d24-a52f-4d8d88d68934" providerId="ADAL" clId="{C057DE17-35C4-401E-B417-9A24908DD49D}" dt="2021-09-21T09:36:24.614" v="653" actId="478"/>
          <ac:picMkLst>
            <pc:docMk/>
            <pc:sldMk cId="2960959812" sldId="358"/>
            <ac:picMk id="12" creationId="{D99B72CC-9AC6-45F1-84CA-90CC603D7AFE}"/>
          </ac:picMkLst>
        </pc:picChg>
        <pc:picChg chg="add del mod">
          <ac:chgData name="Caroline Roduit" userId="6f1fc4c3-b963-4d24-a52f-4d8d88d68934" providerId="ADAL" clId="{C057DE17-35C4-401E-B417-9A24908DD49D}" dt="2021-09-21T09:34:07.002" v="632" actId="931"/>
          <ac:picMkLst>
            <pc:docMk/>
            <pc:sldMk cId="2960959812" sldId="358"/>
            <ac:picMk id="18" creationId="{F90967CC-166A-428D-BF4A-520E50E5D88A}"/>
          </ac:picMkLst>
        </pc:picChg>
        <pc:picChg chg="add del mod">
          <ac:chgData name="Caroline Roduit" userId="6f1fc4c3-b963-4d24-a52f-4d8d88d68934" providerId="ADAL" clId="{C057DE17-35C4-401E-B417-9A24908DD49D}" dt="2021-09-21T09:35:28.237" v="645" actId="931"/>
          <ac:picMkLst>
            <pc:docMk/>
            <pc:sldMk cId="2960959812" sldId="358"/>
            <ac:picMk id="20" creationId="{E6337C68-EA9D-41D1-8DE8-5FAF89445BE0}"/>
          </ac:picMkLst>
        </pc:picChg>
        <pc:picChg chg="add del mod">
          <ac:chgData name="Caroline Roduit" userId="6f1fc4c3-b963-4d24-a52f-4d8d88d68934" providerId="ADAL" clId="{C057DE17-35C4-401E-B417-9A24908DD49D}" dt="2021-09-21T09:36:32.901" v="655" actId="931"/>
          <ac:picMkLst>
            <pc:docMk/>
            <pc:sldMk cId="2960959812" sldId="358"/>
            <ac:picMk id="22" creationId="{46F60561-E333-48E7-9466-A248E2A34E9C}"/>
          </ac:picMkLst>
        </pc:picChg>
        <pc:picChg chg="add del mod">
          <ac:chgData name="Caroline Roduit" userId="6f1fc4c3-b963-4d24-a52f-4d8d88d68934" providerId="ADAL" clId="{C057DE17-35C4-401E-B417-9A24908DD49D}" dt="2021-09-21T11:27:40.590" v="659" actId="478"/>
          <ac:picMkLst>
            <pc:docMk/>
            <pc:sldMk cId="2960959812" sldId="358"/>
            <ac:picMk id="24" creationId="{E4F8E16B-C36D-4B21-B40C-EAC588C5EE7B}"/>
          </ac:picMkLst>
        </pc:picChg>
        <pc:picChg chg="add del mod">
          <ac:chgData name="Caroline Roduit" userId="6f1fc4c3-b963-4d24-a52f-4d8d88d68934" providerId="ADAL" clId="{C057DE17-35C4-401E-B417-9A24908DD49D}" dt="2021-09-21T11:28:12.077" v="664" actId="931"/>
          <ac:picMkLst>
            <pc:docMk/>
            <pc:sldMk cId="2960959812" sldId="358"/>
            <ac:picMk id="28" creationId="{909D5CA2-F10B-40DE-824C-ED555F7F4BB5}"/>
          </ac:picMkLst>
        </pc:picChg>
        <pc:picChg chg="add del mod">
          <ac:chgData name="Caroline Roduit" userId="6f1fc4c3-b963-4d24-a52f-4d8d88d68934" providerId="ADAL" clId="{C057DE17-35C4-401E-B417-9A24908DD49D}" dt="2021-09-21T11:28:57.503" v="668" actId="478"/>
          <ac:picMkLst>
            <pc:docMk/>
            <pc:sldMk cId="2960959812" sldId="358"/>
            <ac:picMk id="30" creationId="{75BBD2BC-6942-4C1E-9BAF-D5554F337ADF}"/>
          </ac:picMkLst>
        </pc:picChg>
        <pc:picChg chg="add del mod">
          <ac:chgData name="Caroline Roduit" userId="6f1fc4c3-b963-4d24-a52f-4d8d88d68934" providerId="ADAL" clId="{C057DE17-35C4-401E-B417-9A24908DD49D}" dt="2021-09-21T11:29:19.211" v="670"/>
          <ac:picMkLst>
            <pc:docMk/>
            <pc:sldMk cId="2960959812" sldId="358"/>
            <ac:picMk id="33" creationId="{29828059-FFC6-481A-815A-AE08CB05A95F}"/>
          </ac:picMkLst>
        </pc:picChg>
        <pc:picChg chg="add del mod">
          <ac:chgData name="Caroline Roduit" userId="6f1fc4c3-b963-4d24-a52f-4d8d88d68934" providerId="ADAL" clId="{C057DE17-35C4-401E-B417-9A24908DD49D}" dt="2021-09-21T11:30:33.668" v="704" actId="478"/>
          <ac:picMkLst>
            <pc:docMk/>
            <pc:sldMk cId="2960959812" sldId="358"/>
            <ac:picMk id="1026" creationId="{357AB7DC-6BF6-442E-ADC7-DDBD5B06474F}"/>
          </ac:picMkLst>
        </pc:picChg>
      </pc:sldChg>
      <pc:sldChg chg="addSp delSp modSp add mod">
        <pc:chgData name="Caroline Roduit" userId="6f1fc4c3-b963-4d24-a52f-4d8d88d68934" providerId="ADAL" clId="{C057DE17-35C4-401E-B417-9A24908DD49D}" dt="2021-11-19T12:36:43.597" v="1702" actId="6549"/>
        <pc:sldMkLst>
          <pc:docMk/>
          <pc:sldMk cId="594134389" sldId="359"/>
        </pc:sldMkLst>
        <pc:spChg chg="mod">
          <ac:chgData name="Caroline Roduit" userId="6f1fc4c3-b963-4d24-a52f-4d8d88d68934" providerId="ADAL" clId="{C057DE17-35C4-401E-B417-9A24908DD49D}" dt="2021-11-19T12:36:43.597" v="1702" actId="6549"/>
          <ac:spMkLst>
            <pc:docMk/>
            <pc:sldMk cId="594134389" sldId="359"/>
            <ac:spMk id="5" creationId="{4F59D1BE-36E4-4AD6-BF8A-6E520C4F79DF}"/>
          </ac:spMkLst>
        </pc:spChg>
        <pc:spChg chg="del mod">
          <ac:chgData name="Caroline Roduit" userId="6f1fc4c3-b963-4d24-a52f-4d8d88d68934" providerId="ADAL" clId="{C057DE17-35C4-401E-B417-9A24908DD49D}" dt="2021-11-18T12:55:06.145" v="1014" actId="478"/>
          <ac:spMkLst>
            <pc:docMk/>
            <pc:sldMk cId="594134389" sldId="359"/>
            <ac:spMk id="6" creationId="{D501CA70-D6E0-45E2-846D-61C600A4C0F5}"/>
          </ac:spMkLst>
        </pc:spChg>
        <pc:spChg chg="add del mod">
          <ac:chgData name="Caroline Roduit" userId="6f1fc4c3-b963-4d24-a52f-4d8d88d68934" providerId="ADAL" clId="{C057DE17-35C4-401E-B417-9A24908DD49D}" dt="2021-11-18T12:55:09.387" v="1015" actId="478"/>
          <ac:spMkLst>
            <pc:docMk/>
            <pc:sldMk cId="594134389" sldId="359"/>
            <ac:spMk id="9" creationId="{D7A5F248-05D7-409C-A795-3699D4108317}"/>
          </ac:spMkLst>
        </pc:spChg>
        <pc:grpChg chg="add mod">
          <ac:chgData name="Caroline Roduit" userId="6f1fc4c3-b963-4d24-a52f-4d8d88d68934" providerId="ADAL" clId="{C057DE17-35C4-401E-B417-9A24908DD49D}" dt="2021-11-18T12:55:00.153" v="1013" actId="1076"/>
          <ac:grpSpMkLst>
            <pc:docMk/>
            <pc:sldMk cId="594134389" sldId="359"/>
            <ac:grpSpMk id="15" creationId="{B0A8FE4D-390B-452F-A1AC-50C0CE5C7FF6}"/>
          </ac:grpSpMkLst>
        </pc:grpChg>
        <pc:picChg chg="del">
          <ac:chgData name="Caroline Roduit" userId="6f1fc4c3-b963-4d24-a52f-4d8d88d68934" providerId="ADAL" clId="{C057DE17-35C4-401E-B417-9A24908DD49D}" dt="2021-11-16T15:01:31.500" v="925" actId="478"/>
          <ac:picMkLst>
            <pc:docMk/>
            <pc:sldMk cId="594134389" sldId="359"/>
            <ac:picMk id="8" creationId="{83B139CA-7A91-456F-A98A-47157FB4BCC0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0" creationId="{46A2B7F8-8FEF-43E3-A0B5-A2F7A17E7ED9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2" creationId="{76A89795-9BE1-434C-A47F-FBD2D932374A}"/>
          </ac:picMkLst>
        </pc:picChg>
        <pc:picChg chg="add mod">
          <ac:chgData name="Caroline Roduit" userId="6f1fc4c3-b963-4d24-a52f-4d8d88d68934" providerId="ADAL" clId="{C057DE17-35C4-401E-B417-9A24908DD49D}" dt="2021-11-19T07:13:25.722" v="1381" actId="1076"/>
          <ac:picMkLst>
            <pc:docMk/>
            <pc:sldMk cId="594134389" sldId="359"/>
            <ac:picMk id="13" creationId="{6AE5A9E3-5956-4896-BC15-A57BF9BA10DE}"/>
          </ac:picMkLst>
        </pc:picChg>
        <pc:picChg chg="add mod">
          <ac:chgData name="Caroline Roduit" userId="6f1fc4c3-b963-4d24-a52f-4d8d88d68934" providerId="ADAL" clId="{C057DE17-35C4-401E-B417-9A24908DD49D}" dt="2021-11-16T15:04:15.971" v="948" actId="164"/>
          <ac:picMkLst>
            <pc:docMk/>
            <pc:sldMk cId="594134389" sldId="359"/>
            <ac:picMk id="14" creationId="{3CCA3F6A-7808-45C8-BA3E-17DF2043E346}"/>
          </ac:picMkLst>
        </pc:picChg>
        <pc:picChg chg="add mod">
          <ac:chgData name="Caroline Roduit" userId="6f1fc4c3-b963-4d24-a52f-4d8d88d68934" providerId="ADAL" clId="{C057DE17-35C4-401E-B417-9A24908DD49D}" dt="2021-11-18T12:56:24.915" v="1021" actId="207"/>
          <ac:picMkLst>
            <pc:docMk/>
            <pc:sldMk cId="594134389" sldId="359"/>
            <ac:picMk id="17" creationId="{4291C512-41CD-41F4-BF7E-8C15D0BEF790}"/>
          </ac:picMkLst>
        </pc:picChg>
      </pc:sldChg>
      <pc:sldChg chg="addSp delSp modSp add mod">
        <pc:chgData name="Caroline Roduit" userId="6f1fc4c3-b963-4d24-a52f-4d8d88d68934" providerId="ADAL" clId="{C057DE17-35C4-401E-B417-9A24908DD49D}" dt="2021-11-19T12:36:53.349" v="1706" actId="20577"/>
        <pc:sldMkLst>
          <pc:docMk/>
          <pc:sldMk cId="3570621662" sldId="360"/>
        </pc:sldMkLst>
        <pc:spChg chg="mod">
          <ac:chgData name="Caroline Roduit" userId="6f1fc4c3-b963-4d24-a52f-4d8d88d68934" providerId="ADAL" clId="{C057DE17-35C4-401E-B417-9A24908DD49D}" dt="2021-11-19T12:36:53.349" v="1706" actId="20577"/>
          <ac:spMkLst>
            <pc:docMk/>
            <pc:sldMk cId="3570621662" sldId="360"/>
            <ac:spMk id="5" creationId="{4F59D1BE-36E4-4AD6-BF8A-6E520C4F79DF}"/>
          </ac:spMkLst>
        </pc:spChg>
        <pc:spChg chg="del">
          <ac:chgData name="Caroline Roduit" userId="6f1fc4c3-b963-4d24-a52f-4d8d88d68934" providerId="ADAL" clId="{C057DE17-35C4-401E-B417-9A24908DD49D}" dt="2021-11-18T13:22:46.495" v="1045" actId="478"/>
          <ac:spMkLst>
            <pc:docMk/>
            <pc:sldMk cId="3570621662" sldId="360"/>
            <ac:spMk id="8" creationId="{C6F51818-1277-4CE8-BC15-83191AE03E28}"/>
          </ac:spMkLst>
        </pc:spChg>
        <pc:spChg chg="add mod">
          <ac:chgData name="Caroline Roduit" userId="6f1fc4c3-b963-4d24-a52f-4d8d88d68934" providerId="ADAL" clId="{C057DE17-35C4-401E-B417-9A24908DD49D}" dt="2021-11-19T07:10:23.764" v="1363" actId="1037"/>
          <ac:spMkLst>
            <pc:docMk/>
            <pc:sldMk cId="3570621662" sldId="360"/>
            <ac:spMk id="12" creationId="{F0DA56E5-B3F4-40A3-B71B-C8EBDA15007D}"/>
          </ac:spMkLst>
        </pc:spChg>
        <pc:grpChg chg="add del mod">
          <ac:chgData name="Caroline Roduit" userId="6f1fc4c3-b963-4d24-a52f-4d8d88d68934" providerId="ADAL" clId="{C057DE17-35C4-401E-B417-9A24908DD49D}" dt="2021-11-18T13:24:18.811" v="1093" actId="165"/>
          <ac:grpSpMkLst>
            <pc:docMk/>
            <pc:sldMk cId="3570621662" sldId="360"/>
            <ac:grpSpMk id="6" creationId="{E8B07EEC-9245-447C-951D-365A73AE8150}"/>
          </ac:grpSpMkLst>
        </pc:grpChg>
        <pc:picChg chg="del">
          <ac:chgData name="Caroline Roduit" userId="6f1fc4c3-b963-4d24-a52f-4d8d88d68934" providerId="ADAL" clId="{C057DE17-35C4-401E-B417-9A24908DD49D}" dt="2021-11-18T13:22:42.104" v="1041" actId="478"/>
          <ac:picMkLst>
            <pc:docMk/>
            <pc:sldMk cId="3570621662" sldId="360"/>
            <ac:picMk id="10" creationId="{8B4180BB-3409-4C35-8EA8-8F9FF8BF44B4}"/>
          </ac:picMkLst>
        </pc:picChg>
        <pc:picChg chg="add mod">
          <ac:chgData name="Caroline Roduit" userId="6f1fc4c3-b963-4d24-a52f-4d8d88d68934" providerId="ADAL" clId="{C057DE17-35C4-401E-B417-9A24908DD49D}" dt="2021-11-19T07:06:53.680" v="1276" actId="1076"/>
          <ac:picMkLst>
            <pc:docMk/>
            <pc:sldMk cId="3570621662" sldId="360"/>
            <ac:picMk id="11" creationId="{96522F87-7866-49DC-9672-BC3F70FCAD79}"/>
          </ac:picMkLst>
        </pc:picChg>
        <pc:picChg chg="del">
          <ac:chgData name="Caroline Roduit" userId="6f1fc4c3-b963-4d24-a52f-4d8d88d68934" providerId="ADAL" clId="{C057DE17-35C4-401E-B417-9A24908DD49D}" dt="2021-11-18T13:22:44.001" v="1044" actId="478"/>
          <ac:picMkLst>
            <pc:docMk/>
            <pc:sldMk cId="3570621662" sldId="360"/>
            <ac:picMk id="12" creationId="{E08724E2-9E91-4FEE-B3F7-FD11AE023D1F}"/>
          </ac:picMkLst>
        </pc:picChg>
        <pc:picChg chg="del">
          <ac:chgData name="Caroline Roduit" userId="6f1fc4c3-b963-4d24-a52f-4d8d88d68934" providerId="ADAL" clId="{C057DE17-35C4-401E-B417-9A24908DD49D}" dt="2021-11-18T13:22:40.079" v="1038" actId="478"/>
          <ac:picMkLst>
            <pc:docMk/>
            <pc:sldMk cId="3570621662" sldId="360"/>
            <ac:picMk id="13" creationId="{DB1994E5-6D76-46A6-9086-74CF441FA0A7}"/>
          </ac:picMkLst>
        </pc:picChg>
        <pc:picChg chg="del">
          <ac:chgData name="Caroline Roduit" userId="6f1fc4c3-b963-4d24-a52f-4d8d88d68934" providerId="ADAL" clId="{C057DE17-35C4-401E-B417-9A24908DD49D}" dt="2021-11-18T13:22:37.344" v="1035" actId="478"/>
          <ac:picMkLst>
            <pc:docMk/>
            <pc:sldMk cId="3570621662" sldId="360"/>
            <ac:picMk id="14" creationId="{2E552F0D-FBC7-4A98-A722-084F06E924AB}"/>
          </ac:picMkLst>
        </pc:picChg>
        <pc:picChg chg="add del mod topLvl">
          <ac:chgData name="Caroline Roduit" userId="6f1fc4c3-b963-4d24-a52f-4d8d88d68934" providerId="ADAL" clId="{C057DE17-35C4-401E-B417-9A24908DD49D}" dt="2021-11-18T13:27:13.521" v="1101" actId="478"/>
          <ac:picMkLst>
            <pc:docMk/>
            <pc:sldMk cId="3570621662" sldId="360"/>
            <ac:picMk id="21" creationId="{899E5B5C-74D0-406E-A97A-F0337E5A5A22}"/>
          </ac:picMkLst>
        </pc:picChg>
        <pc:picChg chg="add mod topLvl">
          <ac:chgData name="Caroline Roduit" userId="6f1fc4c3-b963-4d24-a52f-4d8d88d68934" providerId="ADAL" clId="{C057DE17-35C4-401E-B417-9A24908DD49D}" dt="2021-11-18T13:25:43.446" v="1095" actId="1440"/>
          <ac:picMkLst>
            <pc:docMk/>
            <pc:sldMk cId="3570621662" sldId="360"/>
            <ac:picMk id="22" creationId="{E498B35A-CDAB-4D17-83F9-AD29B78D2656}"/>
          </ac:picMkLst>
        </pc:picChg>
        <pc:picChg chg="add mod topLvl">
          <ac:chgData name="Caroline Roduit" userId="6f1fc4c3-b963-4d24-a52f-4d8d88d68934" providerId="ADAL" clId="{C057DE17-35C4-401E-B417-9A24908DD49D}" dt="2021-11-18T13:28:06.366" v="1102" actId="1076"/>
          <ac:picMkLst>
            <pc:docMk/>
            <pc:sldMk cId="3570621662" sldId="360"/>
            <ac:picMk id="23" creationId="{0DC5ADF7-09A2-4171-B08C-6E867A6BB6D3}"/>
          </ac:picMkLst>
        </pc:picChg>
        <pc:picChg chg="add mod topLvl">
          <ac:chgData name="Caroline Roduit" userId="6f1fc4c3-b963-4d24-a52f-4d8d88d68934" providerId="ADAL" clId="{C057DE17-35C4-401E-B417-9A24908DD49D}" dt="2021-11-18T13:25:43.446" v="1095" actId="1440"/>
          <ac:picMkLst>
            <pc:docMk/>
            <pc:sldMk cId="3570621662" sldId="360"/>
            <ac:picMk id="24" creationId="{EDAF1BA7-F24E-475A-9FD5-23D3CFBF85E7}"/>
          </ac:picMkLst>
        </pc:picChg>
        <pc:picChg chg="add mod">
          <ac:chgData name="Caroline Roduit" userId="6f1fc4c3-b963-4d24-a52f-4d8d88d68934" providerId="ADAL" clId="{C057DE17-35C4-401E-B417-9A24908DD49D}" dt="2021-11-18T13:27:11.217" v="1100" actId="1076"/>
          <ac:picMkLst>
            <pc:docMk/>
            <pc:sldMk cId="3570621662" sldId="360"/>
            <ac:picMk id="26" creationId="{13CB640C-E350-4C74-A122-FB5726F9E1FB}"/>
          </ac:picMkLst>
        </pc:picChg>
        <pc:picChg chg="del">
          <ac:chgData name="Caroline Roduit" userId="6f1fc4c3-b963-4d24-a52f-4d8d88d68934" providerId="ADAL" clId="{C057DE17-35C4-401E-B417-9A24908DD49D}" dt="2021-11-18T13:22:43.581" v="1043" actId="478"/>
          <ac:picMkLst>
            <pc:docMk/>
            <pc:sldMk cId="3570621662" sldId="360"/>
            <ac:picMk id="1026" creationId="{8BD63875-6908-43F9-B24B-E5295A69AEFA}"/>
          </ac:picMkLst>
        </pc:picChg>
        <pc:picChg chg="del">
          <ac:chgData name="Caroline Roduit" userId="6f1fc4c3-b963-4d24-a52f-4d8d88d68934" providerId="ADAL" clId="{C057DE17-35C4-401E-B417-9A24908DD49D}" dt="2021-11-18T13:22:42.576" v="1042" actId="478"/>
          <ac:picMkLst>
            <pc:docMk/>
            <pc:sldMk cId="3570621662" sldId="360"/>
            <ac:picMk id="1028" creationId="{6E766EEE-8222-48DB-826D-410BCEF63E81}"/>
          </ac:picMkLst>
        </pc:picChg>
        <pc:picChg chg="del">
          <ac:chgData name="Caroline Roduit" userId="6f1fc4c3-b963-4d24-a52f-4d8d88d68934" providerId="ADAL" clId="{C057DE17-35C4-401E-B417-9A24908DD49D}" dt="2021-11-18T13:22:39.039" v="1036" actId="478"/>
          <ac:picMkLst>
            <pc:docMk/>
            <pc:sldMk cId="3570621662" sldId="360"/>
            <ac:picMk id="1030" creationId="{75CBEAB3-3C5A-492A-AEBF-029EBC7C3066}"/>
          </ac:picMkLst>
        </pc:picChg>
        <pc:picChg chg="del">
          <ac:chgData name="Caroline Roduit" userId="6f1fc4c3-b963-4d24-a52f-4d8d88d68934" providerId="ADAL" clId="{C057DE17-35C4-401E-B417-9A24908DD49D}" dt="2021-11-18T13:22:39.633" v="1037" actId="478"/>
          <ac:picMkLst>
            <pc:docMk/>
            <pc:sldMk cId="3570621662" sldId="360"/>
            <ac:picMk id="1032" creationId="{85E9CEDF-051C-42E7-81AC-FDE8C4421310}"/>
          </ac:picMkLst>
        </pc:picChg>
        <pc:picChg chg="del">
          <ac:chgData name="Caroline Roduit" userId="6f1fc4c3-b963-4d24-a52f-4d8d88d68934" providerId="ADAL" clId="{C057DE17-35C4-401E-B417-9A24908DD49D}" dt="2021-11-18T13:22:36.878" v="1034" actId="478"/>
          <ac:picMkLst>
            <pc:docMk/>
            <pc:sldMk cId="3570621662" sldId="360"/>
            <ac:picMk id="1034" creationId="{4CD36DC1-E5BA-4994-842C-E337850A3AA7}"/>
          </ac:picMkLst>
        </pc:picChg>
        <pc:picChg chg="del">
          <ac:chgData name="Caroline Roduit" userId="6f1fc4c3-b963-4d24-a52f-4d8d88d68934" providerId="ADAL" clId="{C057DE17-35C4-401E-B417-9A24908DD49D}" dt="2021-11-18T13:22:35.612" v="1032" actId="478"/>
          <ac:picMkLst>
            <pc:docMk/>
            <pc:sldMk cId="3570621662" sldId="360"/>
            <ac:picMk id="1036" creationId="{DE4A85AA-A52F-4E71-BF7D-F3423EB7A50C}"/>
          </ac:picMkLst>
        </pc:picChg>
        <pc:picChg chg="del">
          <ac:chgData name="Caroline Roduit" userId="6f1fc4c3-b963-4d24-a52f-4d8d88d68934" providerId="ADAL" clId="{C057DE17-35C4-401E-B417-9A24908DD49D}" dt="2021-11-18T13:22:40.735" v="1039" actId="478"/>
          <ac:picMkLst>
            <pc:docMk/>
            <pc:sldMk cId="3570621662" sldId="360"/>
            <ac:picMk id="1038" creationId="{A8315B7C-77FA-4970-BE68-C159AEC7F0F0}"/>
          </ac:picMkLst>
        </pc:picChg>
        <pc:picChg chg="del">
          <ac:chgData name="Caroline Roduit" userId="6f1fc4c3-b963-4d24-a52f-4d8d88d68934" providerId="ADAL" clId="{C057DE17-35C4-401E-B417-9A24908DD49D}" dt="2021-11-18T13:22:36.356" v="1033" actId="478"/>
          <ac:picMkLst>
            <pc:docMk/>
            <pc:sldMk cId="3570621662" sldId="360"/>
            <ac:picMk id="1040" creationId="{42A346DB-7F9A-4444-A351-9E8D87A9A29F}"/>
          </ac:picMkLst>
        </pc:picChg>
        <pc:picChg chg="del">
          <ac:chgData name="Caroline Roduit" userId="6f1fc4c3-b963-4d24-a52f-4d8d88d68934" providerId="ADAL" clId="{C057DE17-35C4-401E-B417-9A24908DD49D}" dt="2021-11-18T13:22:41.468" v="1040" actId="478"/>
          <ac:picMkLst>
            <pc:docMk/>
            <pc:sldMk cId="3570621662" sldId="360"/>
            <ac:picMk id="1042" creationId="{EC49DCD6-E03E-483F-8FE5-9B51E7547CAF}"/>
          </ac:picMkLst>
        </pc:picChg>
      </pc:sldChg>
      <pc:sldMasterChg chg="modSp mod">
        <pc:chgData name="Caroline Roduit" userId="6f1fc4c3-b963-4d24-a52f-4d8d88d68934" providerId="ADAL" clId="{C057DE17-35C4-401E-B417-9A24908DD49D}" dt="2021-08-17T13:42:56.149" v="15" actId="20577"/>
        <pc:sldMasterMkLst>
          <pc:docMk/>
          <pc:sldMasterMk cId="2163231297" sldId="2147483756"/>
        </pc:sldMasterMkLst>
        <pc:spChg chg="mod">
          <ac:chgData name="Caroline Roduit" userId="6f1fc4c3-b963-4d24-a52f-4d8d88d68934" providerId="ADAL" clId="{C057DE17-35C4-401E-B417-9A24908DD49D}" dt="2021-08-17T13:42:56.149" v="15" actId="20577"/>
          <ac:spMkLst>
            <pc:docMk/>
            <pc:sldMasterMk cId="2163231297" sldId="2147483756"/>
            <ac:spMk id="5" creationId="{00000000-0000-0000-0000-000000000000}"/>
          </ac:spMkLst>
        </pc:spChg>
      </pc:sldMasterChg>
    </pc:docChg>
  </pc:docChgLst>
  <pc:docChgLst>
    <pc:chgData name="Janine Bumann" userId="10b7e9ea-3a4e-4118-b836-a77e5b306763" providerId="ADAL" clId="{1A4B803D-7434-4A70-95FE-08F4AEF45E68}"/>
    <pc:docChg chg="undo custSel modSld">
      <pc:chgData name="Janine Bumann" userId="10b7e9ea-3a4e-4118-b836-a77e5b306763" providerId="ADAL" clId="{1A4B803D-7434-4A70-95FE-08F4AEF45E68}" dt="2022-05-13T06:34:05.188" v="349"/>
      <pc:docMkLst>
        <pc:docMk/>
      </pc:docMkLst>
      <pc:sldChg chg="modSp mod">
        <pc:chgData name="Janine Bumann" userId="10b7e9ea-3a4e-4118-b836-a77e5b306763" providerId="ADAL" clId="{1A4B803D-7434-4A70-95FE-08F4AEF45E68}" dt="2022-04-06T18:21:06.624" v="167" actId="20577"/>
        <pc:sldMkLst>
          <pc:docMk/>
          <pc:sldMk cId="3719876843" sldId="315"/>
        </pc:sldMkLst>
        <pc:spChg chg="mod">
          <ac:chgData name="Janine Bumann" userId="10b7e9ea-3a4e-4118-b836-a77e5b306763" providerId="ADAL" clId="{1A4B803D-7434-4A70-95FE-08F4AEF45E68}" dt="2022-04-06T18:21:06.624" v="167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modSp mod">
        <pc:chgData name="Janine Bumann" userId="10b7e9ea-3a4e-4118-b836-a77e5b306763" providerId="ADAL" clId="{1A4B803D-7434-4A70-95FE-08F4AEF45E68}" dt="2022-05-10T07:51:55.596" v="330" actId="6549"/>
        <pc:sldMkLst>
          <pc:docMk/>
          <pc:sldMk cId="2369615235" sldId="990"/>
        </pc:sldMkLst>
        <pc:spChg chg="mod">
          <ac:chgData name="Janine Bumann" userId="10b7e9ea-3a4e-4118-b836-a77e5b306763" providerId="ADAL" clId="{1A4B803D-7434-4A70-95FE-08F4AEF45E68}" dt="2022-04-05T07:33:47.078" v="112" actId="6549"/>
          <ac:spMkLst>
            <pc:docMk/>
            <pc:sldMk cId="2369615235" sldId="990"/>
            <ac:spMk id="5" creationId="{4F59D1BE-36E4-4AD6-BF8A-6E520C4F79DF}"/>
          </ac:spMkLst>
        </pc:spChg>
        <pc:graphicFrameChg chg="mod modGraphic">
          <ac:chgData name="Janine Bumann" userId="10b7e9ea-3a4e-4118-b836-a77e5b306763" providerId="ADAL" clId="{1A4B803D-7434-4A70-95FE-08F4AEF45E68}" dt="2022-05-10T07:51:55.596" v="330" actId="6549"/>
          <ac:graphicFrameMkLst>
            <pc:docMk/>
            <pc:sldMk cId="2369615235" sldId="990"/>
            <ac:graphicFrameMk id="10" creationId="{A85CA666-4BC8-425E-85FB-DAD3B631F762}"/>
          </ac:graphicFrameMkLst>
        </pc:graphicFrameChg>
      </pc:sldChg>
      <pc:sldChg chg="modSp mod">
        <pc:chgData name="Janine Bumann" userId="10b7e9ea-3a4e-4118-b836-a77e5b306763" providerId="ADAL" clId="{1A4B803D-7434-4A70-95FE-08F4AEF45E68}" dt="2022-05-05T09:09:27.353" v="295" actId="20577"/>
        <pc:sldMkLst>
          <pc:docMk/>
          <pc:sldMk cId="3150684040" sldId="993"/>
        </pc:sldMkLst>
        <pc:spChg chg="mod">
          <ac:chgData name="Janine Bumann" userId="10b7e9ea-3a4e-4118-b836-a77e5b306763" providerId="ADAL" clId="{1A4B803D-7434-4A70-95FE-08F4AEF45E68}" dt="2022-05-05T09:09:27.353" v="295" actId="20577"/>
          <ac:spMkLst>
            <pc:docMk/>
            <pc:sldMk cId="3150684040" sldId="993"/>
            <ac:spMk id="5" creationId="{4F59D1BE-36E4-4AD6-BF8A-6E520C4F79DF}"/>
          </ac:spMkLst>
        </pc:spChg>
      </pc:sldChg>
      <pc:sldChg chg="modSp mod">
        <pc:chgData name="Janine Bumann" userId="10b7e9ea-3a4e-4118-b836-a77e5b306763" providerId="ADAL" clId="{1A4B803D-7434-4A70-95FE-08F4AEF45E68}" dt="2022-05-13T06:34:05.188" v="349"/>
        <pc:sldMkLst>
          <pc:docMk/>
          <pc:sldMk cId="450493443" sldId="999"/>
        </pc:sldMkLst>
        <pc:graphicFrameChg chg="mod modGraphic">
          <ac:chgData name="Janine Bumann" userId="10b7e9ea-3a4e-4118-b836-a77e5b306763" providerId="ADAL" clId="{1A4B803D-7434-4A70-95FE-08F4AEF45E68}" dt="2022-05-13T06:34:05.188" v="349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Blaise Dussex" userId="a7c5dc4e-6ab6-42df-bee2-f201f930d9ba" providerId="ADAL" clId="{3642DFC1-CE47-41F3-95C3-2E517888C207}"/>
    <pc:docChg chg="undo custSel modSld modNotesMaster modHandout">
      <pc:chgData name="Blaise Dussex" userId="a7c5dc4e-6ab6-42df-bee2-f201f930d9ba" providerId="ADAL" clId="{3642DFC1-CE47-41F3-95C3-2E517888C207}" dt="2022-02-14T15:45:38.696" v="203" actId="1038"/>
      <pc:docMkLst>
        <pc:docMk/>
      </pc:docMkLst>
      <pc:sldChg chg="addSp delSp modSp mod">
        <pc:chgData name="Blaise Dussex" userId="a7c5dc4e-6ab6-42df-bee2-f201f930d9ba" providerId="ADAL" clId="{3642DFC1-CE47-41F3-95C3-2E517888C207}" dt="2022-02-14T15:27:55.021" v="126" actId="5793"/>
        <pc:sldMkLst>
          <pc:docMk/>
          <pc:sldMk cId="1301025219" sldId="961"/>
        </pc:sldMkLst>
        <pc:spChg chg="del">
          <ac:chgData name="Blaise Dussex" userId="a7c5dc4e-6ab6-42df-bee2-f201f930d9ba" providerId="ADAL" clId="{3642DFC1-CE47-41F3-95C3-2E517888C207}" dt="2022-02-14T15:23:49.040" v="9" actId="478"/>
          <ac:spMkLst>
            <pc:docMk/>
            <pc:sldMk cId="1301025219" sldId="961"/>
            <ac:spMk id="9" creationId="{21226E50-4D01-43C6-BC55-8FFA90178772}"/>
          </ac:spMkLst>
        </pc:spChg>
        <pc:spChg chg="add mod">
          <ac:chgData name="Blaise Dussex" userId="a7c5dc4e-6ab6-42df-bee2-f201f930d9ba" providerId="ADAL" clId="{3642DFC1-CE47-41F3-95C3-2E517888C207}" dt="2022-02-14T15:27:55.021" v="126" actId="5793"/>
          <ac:spMkLst>
            <pc:docMk/>
            <pc:sldMk cId="1301025219" sldId="961"/>
            <ac:spMk id="13" creationId="{F14A7240-B821-4A4D-974D-6523CE65DE1F}"/>
          </ac:spMkLst>
        </pc:spChg>
        <pc:picChg chg="add mod">
          <ac:chgData name="Blaise Dussex" userId="a7c5dc4e-6ab6-42df-bee2-f201f930d9ba" providerId="ADAL" clId="{3642DFC1-CE47-41F3-95C3-2E517888C207}" dt="2022-02-14T15:18:22.032" v="3" actId="1076"/>
          <ac:picMkLst>
            <pc:docMk/>
            <pc:sldMk cId="1301025219" sldId="961"/>
            <ac:picMk id="10" creationId="{C5482DD5-A515-4191-AADA-1FB8208FC707}"/>
          </ac:picMkLst>
        </pc:picChg>
        <pc:picChg chg="add del mod">
          <ac:chgData name="Blaise Dussex" userId="a7c5dc4e-6ab6-42df-bee2-f201f930d9ba" providerId="ADAL" clId="{3642DFC1-CE47-41F3-95C3-2E517888C207}" dt="2022-02-14T15:25:20.589" v="33" actId="478"/>
          <ac:picMkLst>
            <pc:docMk/>
            <pc:sldMk cId="1301025219" sldId="961"/>
            <ac:picMk id="12" creationId="{62071B8A-85E1-482F-BBEB-D112D9B5B716}"/>
          </ac:picMkLst>
        </pc:picChg>
      </pc:sldChg>
      <pc:sldChg chg="delSp mod">
        <pc:chgData name="Blaise Dussex" userId="a7c5dc4e-6ab6-42df-bee2-f201f930d9ba" providerId="ADAL" clId="{3642DFC1-CE47-41F3-95C3-2E517888C207}" dt="2022-02-14T15:38:32.215" v="168" actId="478"/>
        <pc:sldMkLst>
          <pc:docMk/>
          <pc:sldMk cId="2669985480" sldId="962"/>
        </pc:sldMkLst>
        <pc:spChg chg="del">
          <ac:chgData name="Blaise Dussex" userId="a7c5dc4e-6ab6-42df-bee2-f201f930d9ba" providerId="ADAL" clId="{3642DFC1-CE47-41F3-95C3-2E517888C207}" dt="2022-02-14T15:38:32.215" v="168" actId="478"/>
          <ac:spMkLst>
            <pc:docMk/>
            <pc:sldMk cId="2669985480" sldId="962"/>
            <ac:spMk id="11" creationId="{09A2A0F9-BD86-4701-8093-02D502562187}"/>
          </ac:spMkLst>
        </pc:spChg>
      </pc:sldChg>
      <pc:sldChg chg="addSp delSp modSp mod">
        <pc:chgData name="Blaise Dussex" userId="a7c5dc4e-6ab6-42df-bee2-f201f930d9ba" providerId="ADAL" clId="{3642DFC1-CE47-41F3-95C3-2E517888C207}" dt="2022-02-14T15:45:38.696" v="203" actId="1038"/>
        <pc:sldMkLst>
          <pc:docMk/>
          <pc:sldMk cId="2702145749" sldId="979"/>
        </pc:sldMkLst>
        <pc:spChg chg="mod">
          <ac:chgData name="Blaise Dussex" userId="a7c5dc4e-6ab6-42df-bee2-f201f930d9ba" providerId="ADAL" clId="{3642DFC1-CE47-41F3-95C3-2E517888C207}" dt="2022-02-14T15:38:02.093" v="167" actId="20577"/>
          <ac:spMkLst>
            <pc:docMk/>
            <pc:sldMk cId="2702145749" sldId="979"/>
            <ac:spMk id="12" creationId="{54EF9BE1-0995-4527-B937-67638D1A2E11}"/>
          </ac:spMkLst>
        </pc:spChg>
        <pc:spChg chg="del">
          <ac:chgData name="Blaise Dussex" userId="a7c5dc4e-6ab6-42df-bee2-f201f930d9ba" providerId="ADAL" clId="{3642DFC1-CE47-41F3-95C3-2E517888C207}" dt="2022-02-14T15:38:47.168" v="169" actId="478"/>
          <ac:spMkLst>
            <pc:docMk/>
            <pc:sldMk cId="2702145749" sldId="979"/>
            <ac:spMk id="13" creationId="{9D815886-450E-482E-BE95-162030BF9391}"/>
          </ac:spMkLst>
        </pc:spChg>
        <pc:picChg chg="add del mod">
          <ac:chgData name="Blaise Dussex" userId="a7c5dc4e-6ab6-42df-bee2-f201f930d9ba" providerId="ADAL" clId="{3642DFC1-CE47-41F3-95C3-2E517888C207}" dt="2022-02-14T15:45:38.696" v="203" actId="1038"/>
          <ac:picMkLst>
            <pc:docMk/>
            <pc:sldMk cId="2702145749" sldId="979"/>
            <ac:picMk id="14" creationId="{8B0950F0-C3FD-4573-A768-6F8FE2E1B68B}"/>
          </ac:picMkLst>
        </pc:picChg>
      </pc:sldChg>
    </pc:docChg>
  </pc:docChgLst>
  <pc:docChgLst>
    <pc:chgData name="Caroline Roduit" userId="6f1fc4c3-b963-4d24-a52f-4d8d88d68934" providerId="ADAL" clId="{DDF644FA-DB9F-4903-9D89-F9CB614415AE}"/>
    <pc:docChg chg="undo custSel addSld delSld modSld modMainMaster addSection delSection">
      <pc:chgData name="Caroline Roduit" userId="6f1fc4c3-b963-4d24-a52f-4d8d88d68934" providerId="ADAL" clId="{DDF644FA-DB9F-4903-9D89-F9CB614415AE}" dt="2021-11-24T07:38:16.330" v="1877" actId="2696"/>
      <pc:docMkLst>
        <pc:docMk/>
      </pc:docMkLst>
      <pc:sldChg chg="modSp mod">
        <pc:chgData name="Caroline Roduit" userId="6f1fc4c3-b963-4d24-a52f-4d8d88d68934" providerId="ADAL" clId="{DDF644FA-DB9F-4903-9D89-F9CB614415AE}" dt="2021-11-23T07:23:08.254" v="1619" actId="242"/>
        <pc:sldMkLst>
          <pc:docMk/>
          <pc:sldMk cId="3687489735" sldId="263"/>
        </pc:sldMkLst>
        <pc:spChg chg="mod">
          <ac:chgData name="Caroline Roduit" userId="6f1fc4c3-b963-4d24-a52f-4d8d88d68934" providerId="ADAL" clId="{DDF644FA-DB9F-4903-9D89-F9CB614415AE}" dt="2021-11-23T07:23:08.254" v="1619" actId="242"/>
          <ac:spMkLst>
            <pc:docMk/>
            <pc:sldMk cId="3687489735" sldId="263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32:14.092" v="1258" actId="1036"/>
          <ac:spMkLst>
            <pc:docMk/>
            <pc:sldMk cId="3687489735" sldId="263"/>
            <ac:spMk id="6" creationId="{38178898-10EB-42CA-8A92-A2315476F304}"/>
          </ac:spMkLst>
        </pc:spChg>
      </pc:sldChg>
      <pc:sldChg chg="modSp mod">
        <pc:chgData name="Caroline Roduit" userId="6f1fc4c3-b963-4d24-a52f-4d8d88d68934" providerId="ADAL" clId="{DDF644FA-DB9F-4903-9D89-F9CB614415AE}" dt="2021-11-23T07:23:03.151" v="1618" actId="242"/>
        <pc:sldMkLst>
          <pc:docMk/>
          <pc:sldMk cId="455565569" sldId="314"/>
        </pc:sldMkLst>
        <pc:spChg chg="mod">
          <ac:chgData name="Caroline Roduit" userId="6f1fc4c3-b963-4d24-a52f-4d8d88d68934" providerId="ADAL" clId="{DDF644FA-DB9F-4903-9D89-F9CB614415AE}" dt="2021-11-23T07:23:03.151" v="1618" actId="242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3:06.825" v="1426" actId="207"/>
          <ac:spMkLst>
            <pc:docMk/>
            <pc:sldMk cId="455565569" sldId="314"/>
            <ac:spMk id="12" creationId="{5D4959C9-6BF9-4677-B53F-A4084E5B8E04}"/>
          </ac:spMkLst>
        </pc:spChg>
      </pc:sldChg>
      <pc:sldChg chg="modSp mod">
        <pc:chgData name="Caroline Roduit" userId="6f1fc4c3-b963-4d24-a52f-4d8d88d68934" providerId="ADAL" clId="{DDF644FA-DB9F-4903-9D89-F9CB614415AE}" dt="2021-11-23T07:22:57.361" v="1617" actId="242"/>
        <pc:sldMkLst>
          <pc:docMk/>
          <pc:sldMk cId="3960322672" sldId="316"/>
        </pc:sldMkLst>
        <pc:spChg chg="mod">
          <ac:chgData name="Caroline Roduit" userId="6f1fc4c3-b963-4d24-a52f-4d8d88d68934" providerId="ADAL" clId="{DDF644FA-DB9F-4903-9D89-F9CB614415AE}" dt="2021-11-23T07:22:57.361" v="1617" actId="242"/>
          <ac:spMkLst>
            <pc:docMk/>
            <pc:sldMk cId="3960322672" sldId="316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3:20.679" v="1427" actId="207"/>
          <ac:spMkLst>
            <pc:docMk/>
            <pc:sldMk cId="3960322672" sldId="316"/>
            <ac:spMk id="16" creationId="{61D8DB9A-CE43-42F6-B570-33F6B4240CE4}"/>
          </ac:spMkLst>
        </pc:spChg>
      </pc:sldChg>
      <pc:sldChg chg="modSp mod">
        <pc:chgData name="Caroline Roduit" userId="6f1fc4c3-b963-4d24-a52f-4d8d88d68934" providerId="ADAL" clId="{DDF644FA-DB9F-4903-9D89-F9CB614415AE}" dt="2021-11-23T07:22:42.894" v="1614" actId="242"/>
        <pc:sldMkLst>
          <pc:docMk/>
          <pc:sldMk cId="3074536037" sldId="318"/>
        </pc:sldMkLst>
        <pc:spChg chg="mod">
          <ac:chgData name="Caroline Roduit" userId="6f1fc4c3-b963-4d24-a52f-4d8d88d68934" providerId="ADAL" clId="{DDF644FA-DB9F-4903-9D89-F9CB614415AE}" dt="2021-11-23T07:22:42.894" v="1614" actId="242"/>
          <ac:spMkLst>
            <pc:docMk/>
            <pc:sldMk cId="3074536037" sldId="318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0:45.802" v="1346" actId="1037"/>
          <ac:picMkLst>
            <pc:docMk/>
            <pc:sldMk cId="3074536037" sldId="318"/>
            <ac:picMk id="10" creationId="{DD7120D1-7356-4C3A-B28A-80122871BA9D}"/>
          </ac:picMkLst>
        </pc:picChg>
      </pc:sldChg>
      <pc:sldChg chg="modSp mod">
        <pc:chgData name="Caroline Roduit" userId="6f1fc4c3-b963-4d24-a52f-4d8d88d68934" providerId="ADAL" clId="{DDF644FA-DB9F-4903-9D89-F9CB614415AE}" dt="2021-11-23T07:22:30.996" v="1613" actId="242"/>
        <pc:sldMkLst>
          <pc:docMk/>
          <pc:sldMk cId="202137383" sldId="319"/>
        </pc:sldMkLst>
        <pc:spChg chg="mod">
          <ac:chgData name="Caroline Roduit" userId="6f1fc4c3-b963-4d24-a52f-4d8d88d68934" providerId="ADAL" clId="{DDF644FA-DB9F-4903-9D89-F9CB614415AE}" dt="2021-11-23T07:22:30.996" v="1613" actId="242"/>
          <ac:spMkLst>
            <pc:docMk/>
            <pc:sldMk cId="202137383" sldId="319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1:34.711" v="1356" actId="14100"/>
          <ac:picMkLst>
            <pc:docMk/>
            <pc:sldMk cId="202137383" sldId="319"/>
            <ac:picMk id="10" creationId="{BE8527DC-623D-4924-B676-F03796471C5B}"/>
          </ac:picMkLst>
        </pc:picChg>
      </pc:sldChg>
      <pc:sldChg chg="modSp mod">
        <pc:chgData name="Caroline Roduit" userId="6f1fc4c3-b963-4d24-a52f-4d8d88d68934" providerId="ADAL" clId="{DDF644FA-DB9F-4903-9D89-F9CB614415AE}" dt="2021-11-23T07:22:14.948" v="1610" actId="242"/>
        <pc:sldMkLst>
          <pc:docMk/>
          <pc:sldMk cId="245263104" sldId="324"/>
        </pc:sldMkLst>
        <pc:spChg chg="mod">
          <ac:chgData name="Caroline Roduit" userId="6f1fc4c3-b963-4d24-a52f-4d8d88d68934" providerId="ADAL" clId="{DDF644FA-DB9F-4903-9D89-F9CB614415AE}" dt="2021-11-23T07:22:14.948" v="1610" actId="242"/>
          <ac:spMkLst>
            <pc:docMk/>
            <pc:sldMk cId="245263104" sldId="324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14.963" v="1602" actId="242"/>
        <pc:sldMkLst>
          <pc:docMk/>
          <pc:sldMk cId="2354043748" sldId="335"/>
        </pc:sldMkLst>
        <pc:spChg chg="mod">
          <ac:chgData name="Caroline Roduit" userId="6f1fc4c3-b963-4d24-a52f-4d8d88d68934" providerId="ADAL" clId="{DDF644FA-DB9F-4903-9D89-F9CB614415AE}" dt="2021-11-23T07:21:14.963" v="1602" actId="242"/>
          <ac:spMkLst>
            <pc:docMk/>
            <pc:sldMk cId="2354043748" sldId="335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26.583" v="1604" actId="242"/>
        <pc:sldMkLst>
          <pc:docMk/>
          <pc:sldMk cId="1659658996" sldId="337"/>
        </pc:sldMkLst>
        <pc:spChg chg="mod">
          <ac:chgData name="Caroline Roduit" userId="6f1fc4c3-b963-4d24-a52f-4d8d88d68934" providerId="ADAL" clId="{DDF644FA-DB9F-4903-9D89-F9CB614415AE}" dt="2021-11-23T07:21:26.583" v="1604" actId="242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38.077" v="1210" actId="2"/>
          <ac:spMkLst>
            <pc:docMk/>
            <pc:sldMk cId="1659658996" sldId="337"/>
            <ac:spMk id="11" creationId="{C2A6BADA-E188-41F1-93D3-A2228F402DCD}"/>
          </ac:spMkLst>
        </pc:spChg>
      </pc:sldChg>
      <pc:sldChg chg="addSp delSp modSp mod">
        <pc:chgData name="Caroline Roduit" userId="6f1fc4c3-b963-4d24-a52f-4d8d88d68934" providerId="ADAL" clId="{DDF644FA-DB9F-4903-9D89-F9CB614415AE}" dt="2021-11-23T07:21:08.344" v="1601" actId="242"/>
        <pc:sldMkLst>
          <pc:docMk/>
          <pc:sldMk cId="1435304657" sldId="339"/>
        </pc:sldMkLst>
        <pc:spChg chg="mod">
          <ac:chgData name="Caroline Roduit" userId="6f1fc4c3-b963-4d24-a52f-4d8d88d68934" providerId="ADAL" clId="{DDF644FA-DB9F-4903-9D89-F9CB614415AE}" dt="2021-11-23T07:21:08.344" v="1601" actId="242"/>
          <ac:spMkLst>
            <pc:docMk/>
            <pc:sldMk cId="1435304657" sldId="339"/>
            <ac:spMk id="5" creationId="{4F59D1BE-36E4-4AD6-BF8A-6E520C4F79DF}"/>
          </ac:spMkLst>
        </pc:spChg>
        <pc:spChg chg="add del mod">
          <ac:chgData name="Caroline Roduit" userId="6f1fc4c3-b963-4d24-a52f-4d8d88d68934" providerId="ADAL" clId="{DDF644FA-DB9F-4903-9D89-F9CB614415AE}" dt="2021-11-22T14:04:08.418" v="447" actId="478"/>
          <ac:spMkLst>
            <pc:docMk/>
            <pc:sldMk cId="1435304657" sldId="339"/>
            <ac:spMk id="6" creationId="{8062BE76-825E-48F0-B9A5-367984B06AAE}"/>
          </ac:spMkLst>
        </pc:spChg>
        <pc:picChg chg="del">
          <ac:chgData name="Caroline Roduit" userId="6f1fc4c3-b963-4d24-a52f-4d8d88d68934" providerId="ADAL" clId="{DDF644FA-DB9F-4903-9D89-F9CB614415AE}" dt="2021-11-22T09:52:18.025" v="0" actId="478"/>
          <ac:picMkLst>
            <pc:docMk/>
            <pc:sldMk cId="1435304657" sldId="339"/>
            <ac:picMk id="8" creationId="{5E41E1D7-1001-4576-BE4E-317B5AE3F32A}"/>
          </ac:picMkLst>
        </pc:picChg>
        <pc:picChg chg="add mod">
          <ac:chgData name="Caroline Roduit" userId="6f1fc4c3-b963-4d24-a52f-4d8d88d68934" providerId="ADAL" clId="{DDF644FA-DB9F-4903-9D89-F9CB614415AE}" dt="2021-11-22T09:53:57.641" v="63" actId="1037"/>
          <ac:picMkLst>
            <pc:docMk/>
            <pc:sldMk cId="1435304657" sldId="339"/>
            <ac:picMk id="9" creationId="{E1092FF5-3819-45A9-AA81-47BA805AA12E}"/>
          </ac:picMkLst>
        </pc:picChg>
      </pc:sldChg>
      <pc:sldChg chg="modSp mod">
        <pc:chgData name="Caroline Roduit" userId="6f1fc4c3-b963-4d24-a52f-4d8d88d68934" providerId="ADAL" clId="{DDF644FA-DB9F-4903-9D89-F9CB614415AE}" dt="2021-11-23T07:21:02.840" v="1600" actId="242"/>
        <pc:sldMkLst>
          <pc:docMk/>
          <pc:sldMk cId="1507994345" sldId="340"/>
        </pc:sldMkLst>
        <pc:spChg chg="mod">
          <ac:chgData name="Caroline Roduit" userId="6f1fc4c3-b963-4d24-a52f-4d8d88d68934" providerId="ADAL" clId="{DDF644FA-DB9F-4903-9D89-F9CB614415AE}" dt="2021-11-23T07:21:02.840" v="1600" actId="242"/>
          <ac:spMkLst>
            <pc:docMk/>
            <pc:sldMk cId="1507994345" sldId="340"/>
            <ac:spMk id="5" creationId="{4F59D1BE-36E4-4AD6-BF8A-6E520C4F79DF}"/>
          </ac:spMkLst>
        </pc:spChg>
      </pc:sldChg>
      <pc:sldChg chg="addSp delSp modSp mod">
        <pc:chgData name="Caroline Roduit" userId="6f1fc4c3-b963-4d24-a52f-4d8d88d68934" providerId="ADAL" clId="{DDF644FA-DB9F-4903-9D89-F9CB614415AE}" dt="2021-11-23T07:20:48.235" v="1597" actId="242"/>
        <pc:sldMkLst>
          <pc:docMk/>
          <pc:sldMk cId="1033834312" sldId="341"/>
        </pc:sldMkLst>
        <pc:spChg chg="mod">
          <ac:chgData name="Caroline Roduit" userId="6f1fc4c3-b963-4d24-a52f-4d8d88d68934" providerId="ADAL" clId="{DDF644FA-DB9F-4903-9D89-F9CB614415AE}" dt="2021-11-23T07:20:48.235" v="1597" actId="242"/>
          <ac:spMkLst>
            <pc:docMk/>
            <pc:sldMk cId="1033834312" sldId="341"/>
            <ac:spMk id="5" creationId="{4F59D1BE-36E4-4AD6-BF8A-6E520C4F79DF}"/>
          </ac:spMkLst>
        </pc:spChg>
        <pc:picChg chg="del">
          <ac:chgData name="Caroline Roduit" userId="6f1fc4c3-b963-4d24-a52f-4d8d88d68934" providerId="ADAL" clId="{DDF644FA-DB9F-4903-9D89-F9CB614415AE}" dt="2021-11-22T09:57:36.691" v="194" actId="478"/>
          <ac:picMkLst>
            <pc:docMk/>
            <pc:sldMk cId="1033834312" sldId="341"/>
            <ac:picMk id="8" creationId="{DFD5366F-C055-4D27-880B-484B445EF165}"/>
          </ac:picMkLst>
        </pc:picChg>
        <pc:picChg chg="add mod">
          <ac:chgData name="Caroline Roduit" userId="6f1fc4c3-b963-4d24-a52f-4d8d88d68934" providerId="ADAL" clId="{DDF644FA-DB9F-4903-9D89-F9CB614415AE}" dt="2021-11-22T09:58:02.717" v="200" actId="1035"/>
          <ac:picMkLst>
            <pc:docMk/>
            <pc:sldMk cId="1033834312" sldId="341"/>
            <ac:picMk id="9" creationId="{6EA5F500-C51B-4AFB-AD6C-31E8ED3EF2E5}"/>
          </ac:picMkLst>
        </pc:picChg>
      </pc:sldChg>
      <pc:sldChg chg="addSp delSp modSp mod">
        <pc:chgData name="Caroline Roduit" userId="6f1fc4c3-b963-4d24-a52f-4d8d88d68934" providerId="ADAL" clId="{DDF644FA-DB9F-4903-9D89-F9CB614415AE}" dt="2021-11-23T07:20:43.591" v="1596" actId="242"/>
        <pc:sldMkLst>
          <pc:docMk/>
          <pc:sldMk cId="2569343465" sldId="343"/>
        </pc:sldMkLst>
        <pc:spChg chg="mod">
          <ac:chgData name="Caroline Roduit" userId="6f1fc4c3-b963-4d24-a52f-4d8d88d68934" providerId="ADAL" clId="{DDF644FA-DB9F-4903-9D89-F9CB614415AE}" dt="2021-11-23T07:20:43.591" v="1596" actId="242"/>
          <ac:spMkLst>
            <pc:docMk/>
            <pc:sldMk cId="2569343465" sldId="343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54.595" v="1212" actId="2"/>
          <ac:spMkLst>
            <pc:docMk/>
            <pc:sldMk cId="2569343465" sldId="343"/>
            <ac:spMk id="15" creationId="{544105FC-3B90-4D25-ABFD-540D5AF49BE3}"/>
          </ac:spMkLst>
        </pc:spChg>
        <pc:picChg chg="del">
          <ac:chgData name="Caroline Roduit" userId="6f1fc4c3-b963-4d24-a52f-4d8d88d68934" providerId="ADAL" clId="{DDF644FA-DB9F-4903-9D89-F9CB614415AE}" dt="2021-11-22T09:58:23.340" v="201" actId="478"/>
          <ac:picMkLst>
            <pc:docMk/>
            <pc:sldMk cId="2569343465" sldId="343"/>
            <ac:picMk id="9" creationId="{937B6DB8-500F-4B62-9500-852B777E060A}"/>
          </ac:picMkLst>
        </pc:picChg>
        <pc:picChg chg="add mod">
          <ac:chgData name="Caroline Roduit" userId="6f1fc4c3-b963-4d24-a52f-4d8d88d68934" providerId="ADAL" clId="{DDF644FA-DB9F-4903-9D89-F9CB614415AE}" dt="2021-11-22T09:58:37.566" v="206" actId="12788"/>
          <ac:picMkLst>
            <pc:docMk/>
            <pc:sldMk cId="2569343465" sldId="343"/>
            <ac:picMk id="10" creationId="{ADC74B7C-E19B-44A2-9ADF-DC5580BEBAC0}"/>
          </ac:picMkLst>
        </pc:picChg>
      </pc:sldChg>
      <pc:sldChg chg="addSp modSp mod">
        <pc:chgData name="Caroline Roduit" userId="6f1fc4c3-b963-4d24-a52f-4d8d88d68934" providerId="ADAL" clId="{DDF644FA-DB9F-4903-9D89-F9CB614415AE}" dt="2021-11-23T07:20:36.133" v="1595" actId="242"/>
        <pc:sldMkLst>
          <pc:docMk/>
          <pc:sldMk cId="4080715127" sldId="345"/>
        </pc:sldMkLst>
        <pc:spChg chg="mod">
          <ac:chgData name="Caroline Roduit" userId="6f1fc4c3-b963-4d24-a52f-4d8d88d68934" providerId="ADAL" clId="{DDF644FA-DB9F-4903-9D89-F9CB614415AE}" dt="2021-11-23T07:20:36.133" v="1595" actId="242"/>
          <ac:spMkLst>
            <pc:docMk/>
            <pc:sldMk cId="4080715127" sldId="345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2T14:16:43.028" v="842" actId="1035"/>
          <ac:spMkLst>
            <pc:docMk/>
            <pc:sldMk cId="4080715127" sldId="345"/>
            <ac:spMk id="8" creationId="{A72351D3-0B9B-4225-A904-627C460EC7EA}"/>
          </ac:spMkLst>
        </pc:spChg>
        <pc:spChg chg="mod">
          <ac:chgData name="Caroline Roduit" userId="6f1fc4c3-b963-4d24-a52f-4d8d88d68934" providerId="ADAL" clId="{DDF644FA-DB9F-4903-9D89-F9CB614415AE}" dt="2021-11-22T14:16:49.874" v="847" actId="1035"/>
          <ac:spMkLst>
            <pc:docMk/>
            <pc:sldMk cId="4080715127" sldId="345"/>
            <ac:spMk id="15" creationId="{C624621F-5F70-4C74-9D99-AED061F1A007}"/>
          </ac:spMkLst>
        </pc:spChg>
        <pc:spChg chg="add mod">
          <ac:chgData name="Caroline Roduit" userId="6f1fc4c3-b963-4d24-a52f-4d8d88d68934" providerId="ADAL" clId="{DDF644FA-DB9F-4903-9D89-F9CB614415AE}" dt="2021-11-22T14:17:02.162" v="850" actId="255"/>
          <ac:spMkLst>
            <pc:docMk/>
            <pc:sldMk cId="4080715127" sldId="345"/>
            <ac:spMk id="16" creationId="{0660BE55-803A-4629-A8C2-FAFAD6A4CF94}"/>
          </ac:spMkLst>
        </pc:spChg>
        <pc:grpChg chg="add mod">
          <ac:chgData name="Caroline Roduit" userId="6f1fc4c3-b963-4d24-a52f-4d8d88d68934" providerId="ADAL" clId="{DDF644FA-DB9F-4903-9D89-F9CB614415AE}" dt="2021-11-22T14:16:57.876" v="849" actId="1076"/>
          <ac:grpSpMkLst>
            <pc:docMk/>
            <pc:sldMk cId="4080715127" sldId="345"/>
            <ac:grpSpMk id="13" creationId="{9B19127F-AC86-4BB2-AAB9-C0E9F1B0A119}"/>
          </ac:grpSpMkLst>
        </pc:grp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9" creationId="{2394C2DD-7FCB-4DC1-9788-2846C9B8B5AA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0" creationId="{8AB5A1BB-8BED-49AE-B3D6-2F142CE09B70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1" creationId="{53768842-5D96-4180-8C3B-FDC78390F789}"/>
          </ac:picMkLst>
        </pc:picChg>
        <pc:picChg chg="mod">
          <ac:chgData name="Caroline Roduit" userId="6f1fc4c3-b963-4d24-a52f-4d8d88d68934" providerId="ADAL" clId="{DDF644FA-DB9F-4903-9D89-F9CB614415AE}" dt="2021-11-22T14:17:14.784" v="864" actId="1036"/>
          <ac:picMkLst>
            <pc:docMk/>
            <pc:sldMk cId="4080715127" sldId="345"/>
            <ac:picMk id="12" creationId="{69E2EC1F-725D-4931-A87C-E2CE01F75BCC}"/>
          </ac:picMkLst>
        </pc:picChg>
        <pc:picChg chg="mod">
          <ac:chgData name="Caroline Roduit" userId="6f1fc4c3-b963-4d24-a52f-4d8d88d68934" providerId="ADAL" clId="{DDF644FA-DB9F-4903-9D89-F9CB614415AE}" dt="2021-11-22T14:16:43.028" v="842" actId="1035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 chgLayout">
        <pc:chgData name="Caroline Roduit" userId="6f1fc4c3-b963-4d24-a52f-4d8d88d68934" providerId="ADAL" clId="{DDF644FA-DB9F-4903-9D89-F9CB614415AE}" dt="2021-11-23T07:21:49.779" v="1607" actId="242"/>
        <pc:sldMkLst>
          <pc:docMk/>
          <pc:sldMk cId="1389474202" sldId="346"/>
        </pc:sldMkLst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2" creationId="{6F3824A2-847A-4D5E-9FAD-A879F92456FE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3" creationId="{ADBEAFAB-420F-4F5A-AD00-8599DA3FBD48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4" creationId="{62DC1308-115A-4EA4-8E11-9FA682470ADD}"/>
          </ac:spMkLst>
        </pc:spChg>
        <pc:spChg chg="mod ord">
          <ac:chgData name="Caroline Roduit" userId="6f1fc4c3-b963-4d24-a52f-4d8d88d68934" providerId="ADAL" clId="{DDF644FA-DB9F-4903-9D89-F9CB614415AE}" dt="2021-11-23T07:21:49.779" v="1607" actId="242"/>
          <ac:spMkLst>
            <pc:docMk/>
            <pc:sldMk cId="1389474202" sldId="346"/>
            <ac:spMk id="5" creationId="{4F59D1BE-36E4-4AD6-BF8A-6E520C4F79DF}"/>
          </ac:spMkLst>
        </pc:spChg>
        <pc:spChg chg="add del mod ord">
          <ac:chgData name="Caroline Roduit" userId="6f1fc4c3-b963-4d24-a52f-4d8d88d68934" providerId="ADAL" clId="{DDF644FA-DB9F-4903-9D89-F9CB614415AE}" dt="2021-11-22T15:54:55.820" v="991" actId="478"/>
          <ac:spMkLst>
            <pc:docMk/>
            <pc:sldMk cId="1389474202" sldId="346"/>
            <ac:spMk id="6" creationId="{259C714A-6135-4D82-ACE0-E2BE2D65B387}"/>
          </ac:spMkLst>
        </pc:spChg>
        <pc:spChg chg="mod or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7" creationId="{731313B0-D086-4CC2-8BB8-A5521A2B1D7B}"/>
          </ac:spMkLst>
        </pc:spChg>
        <pc:spChg chg="del mod">
          <ac:chgData name="Caroline Roduit" userId="6f1fc4c3-b963-4d24-a52f-4d8d88d68934" providerId="ADAL" clId="{DDF644FA-DB9F-4903-9D89-F9CB614415AE}" dt="2021-11-22T15:40:54.597" v="871" actId="700"/>
          <ac:spMkLst>
            <pc:docMk/>
            <pc:sldMk cId="1389474202" sldId="346"/>
            <ac:spMk id="8" creationId="{55C444C9-96D8-4E24-A9DA-550E7AF60EE9}"/>
          </ac:spMkLst>
        </pc:spChg>
        <pc:spChg chg="add del mod">
          <ac:chgData name="Caroline Roduit" userId="6f1fc4c3-b963-4d24-a52f-4d8d88d68934" providerId="ADAL" clId="{DDF644FA-DB9F-4903-9D89-F9CB614415AE}" dt="2021-11-22T15:53:11.380" v="971" actId="478"/>
          <ac:spMkLst>
            <pc:docMk/>
            <pc:sldMk cId="1389474202" sldId="346"/>
            <ac:spMk id="15" creationId="{6AC6742F-31CB-42D8-AF9A-C4F30E47A863}"/>
          </ac:spMkLst>
        </pc:spChg>
        <pc:spChg chg="add del mod">
          <ac:chgData name="Caroline Roduit" userId="6f1fc4c3-b963-4d24-a52f-4d8d88d68934" providerId="ADAL" clId="{DDF644FA-DB9F-4903-9D89-F9CB614415AE}" dt="2021-11-22T15:54:58.065" v="992" actId="478"/>
          <ac:spMkLst>
            <pc:docMk/>
            <pc:sldMk cId="1389474202" sldId="346"/>
            <ac:spMk id="17" creationId="{4CC5B19A-E038-4BBD-8CED-52CA3B5C7AB0}"/>
          </ac:spMkLst>
        </pc:spChg>
        <pc:spChg chg="add mod">
          <ac:chgData name="Caroline Roduit" userId="6f1fc4c3-b963-4d24-a52f-4d8d88d68934" providerId="ADAL" clId="{DDF644FA-DB9F-4903-9D89-F9CB614415AE}" dt="2021-11-22T15:59:27.393" v="1092" actId="164"/>
          <ac:spMkLst>
            <pc:docMk/>
            <pc:sldMk cId="1389474202" sldId="346"/>
            <ac:spMk id="18" creationId="{3F1705A4-0AEA-49C8-9A5A-3A3177872C8A}"/>
          </ac:spMkLst>
        </pc:spChg>
        <pc:spChg chg="add mod">
          <ac:chgData name="Caroline Roduit" userId="6f1fc4c3-b963-4d24-a52f-4d8d88d68934" providerId="ADAL" clId="{DDF644FA-DB9F-4903-9D89-F9CB614415AE}" dt="2021-11-22T15:59:33.746" v="1093" actId="164"/>
          <ac:spMkLst>
            <pc:docMk/>
            <pc:sldMk cId="1389474202" sldId="346"/>
            <ac:spMk id="21" creationId="{DC6D1B75-C4A1-4D9A-B19F-9CCEECB78538}"/>
          </ac:spMkLst>
        </pc:spChg>
        <pc:spChg chg="add mod">
          <ac:chgData name="Caroline Roduit" userId="6f1fc4c3-b963-4d24-a52f-4d8d88d68934" providerId="ADAL" clId="{DDF644FA-DB9F-4903-9D89-F9CB614415AE}" dt="2021-11-22T15:59:41.343" v="1094" actId="164"/>
          <ac:spMkLst>
            <pc:docMk/>
            <pc:sldMk cId="1389474202" sldId="346"/>
            <ac:spMk id="22" creationId="{EA123046-24A9-4CC6-A110-69C46F4DBEB1}"/>
          </ac:spMkLst>
        </pc:spChg>
        <pc:spChg chg="add mod">
          <ac:chgData name="Caroline Roduit" userId="6f1fc4c3-b963-4d24-a52f-4d8d88d68934" providerId="ADAL" clId="{DDF644FA-DB9F-4903-9D89-F9CB614415AE}" dt="2021-11-22T16:02:42.100" v="1161" actId="14100"/>
          <ac:spMkLst>
            <pc:docMk/>
            <pc:sldMk cId="1389474202" sldId="346"/>
            <ac:spMk id="26" creationId="{D94261FD-7628-46CE-AD44-879339253871}"/>
          </ac:spMkLst>
        </pc:spChg>
        <pc:grpChg chg="add mod">
          <ac:chgData name="Caroline Roduit" userId="6f1fc4c3-b963-4d24-a52f-4d8d88d68934" providerId="ADAL" clId="{DDF644FA-DB9F-4903-9D89-F9CB614415AE}" dt="2021-11-22T16:02:02.354" v="1152" actId="1076"/>
          <ac:grpSpMkLst>
            <pc:docMk/>
            <pc:sldMk cId="1389474202" sldId="346"/>
            <ac:grpSpMk id="19" creationId="{37F3D450-2776-4F7F-B90C-C584695BC85B}"/>
          </ac:grpSpMkLst>
        </pc:grpChg>
        <pc:grpChg chg="add mod">
          <ac:chgData name="Caroline Roduit" userId="6f1fc4c3-b963-4d24-a52f-4d8d88d68934" providerId="ADAL" clId="{DDF644FA-DB9F-4903-9D89-F9CB614415AE}" dt="2021-11-22T15:59:33.746" v="1093" actId="164"/>
          <ac:grpSpMkLst>
            <pc:docMk/>
            <pc:sldMk cId="1389474202" sldId="346"/>
            <ac:grpSpMk id="20" creationId="{98C905E0-0885-4B88-94FB-B2CFDF3DC4B7}"/>
          </ac:grpSpMkLst>
        </pc:grpChg>
        <pc:grpChg chg="add mod">
          <ac:chgData name="Caroline Roduit" userId="6f1fc4c3-b963-4d24-a52f-4d8d88d68934" providerId="ADAL" clId="{DDF644FA-DB9F-4903-9D89-F9CB614415AE}" dt="2021-11-22T15:59:41.343" v="1094" actId="164"/>
          <ac:grpSpMkLst>
            <pc:docMk/>
            <pc:sldMk cId="1389474202" sldId="346"/>
            <ac:grpSpMk id="23" creationId="{FC52E433-D7BD-4B75-81B7-22E3DE7059B2}"/>
          </ac:grpSpMkLst>
        </pc:grpChg>
        <pc:picChg chg="add mod">
          <ac:chgData name="Caroline Roduit" userId="6f1fc4c3-b963-4d24-a52f-4d8d88d68934" providerId="ADAL" clId="{DDF644FA-DB9F-4903-9D89-F9CB614415AE}" dt="2021-11-22T15:59:27.393" v="1092" actId="164"/>
          <ac:picMkLst>
            <pc:docMk/>
            <pc:sldMk cId="1389474202" sldId="346"/>
            <ac:picMk id="10" creationId="{BF4D68AE-E5E8-4F96-B1B7-028C9596C18B}"/>
          </ac:picMkLst>
        </pc:picChg>
        <pc:picChg chg="add del mod">
          <ac:chgData name="Caroline Roduit" userId="6f1fc4c3-b963-4d24-a52f-4d8d88d68934" providerId="ADAL" clId="{DDF644FA-DB9F-4903-9D89-F9CB614415AE}" dt="2021-11-22T15:59:33.746" v="1093" actId="164"/>
          <ac:picMkLst>
            <pc:docMk/>
            <pc:sldMk cId="1389474202" sldId="346"/>
            <ac:picMk id="12" creationId="{E15D9030-1235-4E1C-BA46-B184181B09B2}"/>
          </ac:picMkLst>
        </pc:picChg>
        <pc:picChg chg="add mod">
          <ac:chgData name="Caroline Roduit" userId="6f1fc4c3-b963-4d24-a52f-4d8d88d68934" providerId="ADAL" clId="{DDF644FA-DB9F-4903-9D89-F9CB614415AE}" dt="2021-11-22T15:59:41.343" v="1094" actId="164"/>
          <ac:picMkLst>
            <pc:docMk/>
            <pc:sldMk cId="1389474202" sldId="346"/>
            <ac:picMk id="14" creationId="{14C0FD94-6A31-4516-9302-0D927523CF68}"/>
          </ac:picMkLst>
        </pc:picChg>
        <pc:picChg chg="add del mod">
          <ac:chgData name="Caroline Roduit" userId="6f1fc4c3-b963-4d24-a52f-4d8d88d68934" providerId="ADAL" clId="{DDF644FA-DB9F-4903-9D89-F9CB614415AE}" dt="2021-11-22T15:40:32.102" v="867" actId="478"/>
          <ac:picMkLst>
            <pc:docMk/>
            <pc:sldMk cId="1389474202" sldId="346"/>
            <ac:picMk id="1026" creationId="{44A63714-6500-4D9E-8F01-ACC24DFE7B5B}"/>
          </ac:picMkLst>
        </pc:picChg>
        <pc:picChg chg="del mod">
          <ac:chgData name="Caroline Roduit" userId="6f1fc4c3-b963-4d24-a52f-4d8d88d68934" providerId="ADAL" clId="{DDF644FA-DB9F-4903-9D89-F9CB614415AE}" dt="2021-11-22T15:40:29.968" v="866" actId="478"/>
          <ac:picMkLst>
            <pc:docMk/>
            <pc:sldMk cId="1389474202" sldId="346"/>
            <ac:picMk id="1030" creationId="{C75D3569-D47E-4DDA-960A-24AF006CEE31}"/>
          </ac:picMkLst>
        </pc:picChg>
      </pc:sldChg>
      <pc:sldChg chg="del">
        <pc:chgData name="Caroline Roduit" userId="6f1fc4c3-b963-4d24-a52f-4d8d88d68934" providerId="ADAL" clId="{DDF644FA-DB9F-4903-9D89-F9CB614415AE}" dt="2021-11-22T09:54:16.690" v="65" actId="2696"/>
        <pc:sldMkLst>
          <pc:docMk/>
          <pc:sldMk cId="2083274700" sldId="347"/>
        </pc:sldMkLst>
      </pc:sldChg>
      <pc:sldChg chg="addSp delSp modSp mod">
        <pc:chgData name="Caroline Roduit" userId="6f1fc4c3-b963-4d24-a52f-4d8d88d68934" providerId="ADAL" clId="{DDF644FA-DB9F-4903-9D89-F9CB614415AE}" dt="2021-11-23T07:20:53.904" v="1598" actId="242"/>
        <pc:sldMkLst>
          <pc:docMk/>
          <pc:sldMk cId="214380468" sldId="348"/>
        </pc:sldMkLst>
        <pc:spChg chg="mod">
          <ac:chgData name="Caroline Roduit" userId="6f1fc4c3-b963-4d24-a52f-4d8d88d68934" providerId="ADAL" clId="{DDF644FA-DB9F-4903-9D89-F9CB614415AE}" dt="2021-11-23T07:20:53.904" v="1598" actId="242"/>
          <ac:spMkLst>
            <pc:docMk/>
            <pc:sldMk cId="214380468" sldId="348"/>
            <ac:spMk id="5" creationId="{4F59D1BE-36E4-4AD6-BF8A-6E520C4F79DF}"/>
          </ac:spMkLst>
        </pc:spChg>
        <pc:picChg chg="add mod ord modCrop">
          <ac:chgData name="Caroline Roduit" userId="6f1fc4c3-b963-4d24-a52f-4d8d88d68934" providerId="ADAL" clId="{DDF644FA-DB9F-4903-9D89-F9CB614415AE}" dt="2021-11-22T09:56:56.364" v="190" actId="1037"/>
          <ac:picMkLst>
            <pc:docMk/>
            <pc:sldMk cId="214380468" sldId="348"/>
            <ac:picMk id="8" creationId="{10595124-AB5C-4F86-A14A-E444523E9C88}"/>
          </ac:picMkLst>
        </pc:picChg>
        <pc:picChg chg="del">
          <ac:chgData name="Caroline Roduit" userId="6f1fc4c3-b963-4d24-a52f-4d8d88d68934" providerId="ADAL" clId="{DDF644FA-DB9F-4903-9D89-F9CB614415AE}" dt="2021-11-22T09:56:11.067" v="152" actId="478"/>
          <ac:picMkLst>
            <pc:docMk/>
            <pc:sldMk cId="214380468" sldId="348"/>
            <ac:picMk id="9" creationId="{B441EC2A-EC00-4CF8-A2FA-E86CB197985A}"/>
          </ac:picMkLst>
        </pc:picChg>
      </pc:sldChg>
      <pc:sldChg chg="addSp modSp mod">
        <pc:chgData name="Caroline Roduit" userId="6f1fc4c3-b963-4d24-a52f-4d8d88d68934" providerId="ADAL" clId="{DDF644FA-DB9F-4903-9D89-F9CB614415AE}" dt="2021-11-23T07:22:52.841" v="1616" actId="242"/>
        <pc:sldMkLst>
          <pc:docMk/>
          <pc:sldMk cId="594421033" sldId="349"/>
        </pc:sldMkLst>
        <pc:spChg chg="mod">
          <ac:chgData name="Caroline Roduit" userId="6f1fc4c3-b963-4d24-a52f-4d8d88d68934" providerId="ADAL" clId="{DDF644FA-DB9F-4903-9D89-F9CB614415AE}" dt="2021-11-23T07:22:52.841" v="1616" actId="242"/>
          <ac:spMkLst>
            <pc:docMk/>
            <pc:sldMk cId="594421033" sldId="349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7:41.679" v="1184" actId="790"/>
          <ac:spMkLst>
            <pc:docMk/>
            <pc:sldMk cId="594421033" sldId="349"/>
            <ac:spMk id="27" creationId="{AD0CC7D2-9526-463E-90EA-3EFBA31FBCDD}"/>
          </ac:spMkLst>
        </pc:spChg>
        <pc:spChg chg="mod">
          <ac:chgData name="Caroline Roduit" userId="6f1fc4c3-b963-4d24-a52f-4d8d88d68934" providerId="ADAL" clId="{DDF644FA-DB9F-4903-9D89-F9CB614415AE}" dt="2021-11-23T06:27:25.587" v="1183" actId="790"/>
          <ac:spMkLst>
            <pc:docMk/>
            <pc:sldMk cId="594421033" sldId="349"/>
            <ac:spMk id="29" creationId="{4DB7B3B2-2691-472A-9368-C2C15D75C6DC}"/>
          </ac:spMkLst>
        </pc:spChg>
        <pc:spChg chg="mod">
          <ac:chgData name="Caroline Roduit" userId="6f1fc4c3-b963-4d24-a52f-4d8d88d68934" providerId="ADAL" clId="{DDF644FA-DB9F-4903-9D89-F9CB614415AE}" dt="2021-11-23T06:53:30.689" v="1428" actId="207"/>
          <ac:spMkLst>
            <pc:docMk/>
            <pc:sldMk cId="594421033" sldId="349"/>
            <ac:spMk id="34" creationId="{0DB48C9E-5047-48C0-B6F2-10676696FE49}"/>
          </ac:spMkLst>
        </pc:spChg>
        <pc:spChg chg="mod">
          <ac:chgData name="Caroline Roduit" userId="6f1fc4c3-b963-4d24-a52f-4d8d88d68934" providerId="ADAL" clId="{DDF644FA-DB9F-4903-9D89-F9CB614415AE}" dt="2021-11-23T06:53:34.769" v="1429" actId="207"/>
          <ac:spMkLst>
            <pc:docMk/>
            <pc:sldMk cId="594421033" sldId="349"/>
            <ac:spMk id="35" creationId="{BBA21D3A-D3C8-49EC-8AF6-B810AE4E5B3F}"/>
          </ac:spMkLst>
        </pc:spChg>
        <pc:spChg chg="mod">
          <ac:chgData name="Caroline Roduit" userId="6f1fc4c3-b963-4d24-a52f-4d8d88d68934" providerId="ADAL" clId="{DDF644FA-DB9F-4903-9D89-F9CB614415AE}" dt="2021-11-23T06:53:40.011" v="1430" actId="207"/>
          <ac:spMkLst>
            <pc:docMk/>
            <pc:sldMk cId="594421033" sldId="349"/>
            <ac:spMk id="36" creationId="{D7DFA3B5-39BB-4808-A668-1CEF29479CD6}"/>
          </ac:spMkLst>
        </pc:spChg>
        <pc:spChg chg="mod">
          <ac:chgData name="Caroline Roduit" userId="6f1fc4c3-b963-4d24-a52f-4d8d88d68934" providerId="ADAL" clId="{DDF644FA-DB9F-4903-9D89-F9CB614415AE}" dt="2021-11-23T06:54:18.360" v="1435" actId="164"/>
          <ac:spMkLst>
            <pc:docMk/>
            <pc:sldMk cId="594421033" sldId="349"/>
            <ac:spMk id="42" creationId="{A92FD40E-82E0-4962-95E6-405EC842C935}"/>
          </ac:spMkLst>
        </pc:spChg>
        <pc:spChg chg="mod">
          <ac:chgData name="Caroline Roduit" userId="6f1fc4c3-b963-4d24-a52f-4d8d88d68934" providerId="ADAL" clId="{DDF644FA-DB9F-4903-9D89-F9CB614415AE}" dt="2021-11-23T06:54:18.360" v="1435" actId="164"/>
          <ac:spMkLst>
            <pc:docMk/>
            <pc:sldMk cId="594421033" sldId="349"/>
            <ac:spMk id="43" creationId="{120F3DDE-09B9-4A98-9386-28C44253161F}"/>
          </ac:spMkLst>
        </pc:spChg>
        <pc:grpChg chg="add mod">
          <ac:chgData name="Caroline Roduit" userId="6f1fc4c3-b963-4d24-a52f-4d8d88d68934" providerId="ADAL" clId="{DDF644FA-DB9F-4903-9D89-F9CB614415AE}" dt="2021-11-23T06:54:18.360" v="1435" actId="164"/>
          <ac:grpSpMkLst>
            <pc:docMk/>
            <pc:sldMk cId="594421033" sldId="349"/>
            <ac:grpSpMk id="6" creationId="{F44888D3-699E-4344-B515-738E29E46255}"/>
          </ac:grpSpMkLst>
        </pc:grpChg>
        <pc:cxnChg chg="mod">
          <ac:chgData name="Caroline Roduit" userId="6f1fc4c3-b963-4d24-a52f-4d8d88d68934" providerId="ADAL" clId="{DDF644FA-DB9F-4903-9D89-F9CB614415AE}" dt="2021-11-23T06:33:38.124" v="1263" actId="948"/>
          <ac:cxnSpMkLst>
            <pc:docMk/>
            <pc:sldMk cId="594421033" sldId="349"/>
            <ac:cxnSpMk id="37" creationId="{8A733507-E19E-4FD1-857A-7876FFF05B47}"/>
          </ac:cxnSpMkLst>
        </pc:cxnChg>
        <pc:cxnChg chg="mod">
          <ac:chgData name="Caroline Roduit" userId="6f1fc4c3-b963-4d24-a52f-4d8d88d68934" providerId="ADAL" clId="{DDF644FA-DB9F-4903-9D89-F9CB614415AE}" dt="2021-11-23T06:33:46.251" v="1264" actId="948"/>
          <ac:cxnSpMkLst>
            <pc:docMk/>
            <pc:sldMk cId="594421033" sldId="349"/>
            <ac:cxnSpMk id="38" creationId="{D16D5059-84FC-44DB-A6CD-1E14E126E0DA}"/>
          </ac:cxnSpMkLst>
        </pc:cxnChg>
        <pc:cxnChg chg="mod">
          <ac:chgData name="Caroline Roduit" userId="6f1fc4c3-b963-4d24-a52f-4d8d88d68934" providerId="ADAL" clId="{DDF644FA-DB9F-4903-9D89-F9CB614415AE}" dt="2021-11-23T06:33:52.393" v="1265" actId="948"/>
          <ac:cxnSpMkLst>
            <pc:docMk/>
            <pc:sldMk cId="594421033" sldId="349"/>
            <ac:cxnSpMk id="39" creationId="{AB4BAA90-381B-444D-83F6-4C18319FA28A}"/>
          </ac:cxnSpMkLst>
        </pc:cxnChg>
      </pc:sldChg>
      <pc:sldChg chg="modSp mod">
        <pc:chgData name="Caroline Roduit" userId="6f1fc4c3-b963-4d24-a52f-4d8d88d68934" providerId="ADAL" clId="{DDF644FA-DB9F-4903-9D89-F9CB614415AE}" dt="2021-11-23T07:22:19.475" v="1611" actId="242"/>
        <pc:sldMkLst>
          <pc:docMk/>
          <pc:sldMk cId="2116040744" sldId="350"/>
        </pc:sldMkLst>
        <pc:spChg chg="mod">
          <ac:chgData name="Caroline Roduit" userId="6f1fc4c3-b963-4d24-a52f-4d8d88d68934" providerId="ADAL" clId="{DDF644FA-DB9F-4903-9D89-F9CB614415AE}" dt="2021-11-23T07:22:19.475" v="1611" actId="242"/>
          <ac:spMkLst>
            <pc:docMk/>
            <pc:sldMk cId="2116040744" sldId="350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6:09.813" v="1445" actId="108"/>
          <ac:spMkLst>
            <pc:docMk/>
            <pc:sldMk cId="2116040744" sldId="350"/>
            <ac:spMk id="11" creationId="{F9D763F7-6BDB-4013-A0DE-50415733FDB6}"/>
          </ac:spMkLst>
        </pc:spChg>
      </pc:sldChg>
      <pc:sldChg chg="addSp delSp modSp del mod">
        <pc:chgData name="Caroline Roduit" userId="6f1fc4c3-b963-4d24-a52f-4d8d88d68934" providerId="ADAL" clId="{DDF644FA-DB9F-4903-9D89-F9CB614415AE}" dt="2021-11-24T07:38:16.330" v="1877" actId="2696"/>
        <pc:sldMkLst>
          <pc:docMk/>
          <pc:sldMk cId="3733267331" sldId="351"/>
        </pc:sldMkLst>
        <pc:spChg chg="mod">
          <ac:chgData name="Caroline Roduit" userId="6f1fc4c3-b963-4d24-a52f-4d8d88d68934" providerId="ADAL" clId="{DDF644FA-DB9F-4903-9D89-F9CB614415AE}" dt="2021-11-23T08:11:18.238" v="1624" actId="13926"/>
          <ac:spMkLst>
            <pc:docMk/>
            <pc:sldMk cId="3733267331" sldId="351"/>
            <ac:spMk id="5" creationId="{4F59D1BE-36E4-4AD6-BF8A-6E520C4F79DF}"/>
          </ac:spMkLst>
        </pc:spChg>
        <pc:spChg chg="add mod">
          <ac:chgData name="Caroline Roduit" userId="6f1fc4c3-b963-4d24-a52f-4d8d88d68934" providerId="ADAL" clId="{DDF644FA-DB9F-4903-9D89-F9CB614415AE}" dt="2021-11-23T06:36:02.869" v="1288" actId="164"/>
          <ac:spMkLst>
            <pc:docMk/>
            <pc:sldMk cId="3733267331" sldId="351"/>
            <ac:spMk id="8" creationId="{BDD6B196-B0CC-4C1E-B362-2AC2EB0ED2D2}"/>
          </ac:spMkLst>
        </pc:spChg>
        <pc:spChg chg="add mod">
          <ac:chgData name="Caroline Roduit" userId="6f1fc4c3-b963-4d24-a52f-4d8d88d68934" providerId="ADAL" clId="{DDF644FA-DB9F-4903-9D89-F9CB614415AE}" dt="2021-11-23T06:38:37.736" v="1323" actId="164"/>
          <ac:spMkLst>
            <pc:docMk/>
            <pc:sldMk cId="3733267331" sldId="351"/>
            <ac:spMk id="10" creationId="{EF02CCCD-D9F3-4DE6-BCF4-C6A50B890E07}"/>
          </ac:spMkLst>
        </pc:spChg>
        <pc:spChg chg="add del mod">
          <ac:chgData name="Caroline Roduit" userId="6f1fc4c3-b963-4d24-a52f-4d8d88d68934" providerId="ADAL" clId="{DDF644FA-DB9F-4903-9D89-F9CB614415AE}" dt="2021-11-24T07:36:33.190" v="1868" actId="478"/>
          <ac:spMkLst>
            <pc:docMk/>
            <pc:sldMk cId="3733267331" sldId="351"/>
            <ac:spMk id="12" creationId="{9A327353-FFF6-4181-8FCC-B8D7A990730E}"/>
          </ac:spMkLst>
        </pc:spChg>
        <pc:grpChg chg="add mod">
          <ac:chgData name="Caroline Roduit" userId="6f1fc4c3-b963-4d24-a52f-4d8d88d68934" providerId="ADAL" clId="{DDF644FA-DB9F-4903-9D89-F9CB614415AE}" dt="2021-11-23T06:38:37.736" v="1323" actId="164"/>
          <ac:grpSpMkLst>
            <pc:docMk/>
            <pc:sldMk cId="3733267331" sldId="351"/>
            <ac:grpSpMk id="9" creationId="{F3DD57F7-FA00-49E3-BB8A-C87B9EA3DD32}"/>
          </ac:grpSpMkLst>
        </pc:grpChg>
        <pc:grpChg chg="add mod">
          <ac:chgData name="Caroline Roduit" userId="6f1fc4c3-b963-4d24-a52f-4d8d88d68934" providerId="ADAL" clId="{DDF644FA-DB9F-4903-9D89-F9CB614415AE}" dt="2021-11-24T07:25:34.655" v="1709" actId="1076"/>
          <ac:grpSpMkLst>
            <pc:docMk/>
            <pc:sldMk cId="3733267331" sldId="351"/>
            <ac:grpSpMk id="11" creationId="{7551F62F-AF33-4688-93A8-347BE97962BA}"/>
          </ac:grpSpMkLst>
        </pc:grpChg>
        <pc:picChg chg="mod modCrop">
          <ac:chgData name="Caroline Roduit" userId="6f1fc4c3-b963-4d24-a52f-4d8d88d68934" providerId="ADAL" clId="{DDF644FA-DB9F-4903-9D89-F9CB614415AE}" dt="2021-11-23T06:36:02.869" v="1288" actId="164"/>
          <ac:picMkLst>
            <pc:docMk/>
            <pc:sldMk cId="3733267331" sldId="351"/>
            <ac:picMk id="6" creationId="{5DD1583E-0818-474A-BDE5-69F90571E0A8}"/>
          </ac:picMkLst>
        </pc:picChg>
      </pc:sldChg>
      <pc:sldChg chg="addSp delSp modSp mod">
        <pc:chgData name="Caroline Roduit" userId="6f1fc4c3-b963-4d24-a52f-4d8d88d68934" providerId="ADAL" clId="{DDF644FA-DB9F-4903-9D89-F9CB614415AE}" dt="2021-11-23T07:23:37.670" v="1623" actId="6549"/>
        <pc:sldMkLst>
          <pc:docMk/>
          <pc:sldMk cId="1934462381" sldId="356"/>
        </pc:sldMkLst>
        <pc:spChg chg="mod">
          <ac:chgData name="Caroline Roduit" userId="6f1fc4c3-b963-4d24-a52f-4d8d88d68934" providerId="ADAL" clId="{DDF644FA-DB9F-4903-9D89-F9CB614415AE}" dt="2021-11-23T07:23:37.670" v="1623" actId="6549"/>
          <ac:spMkLst>
            <pc:docMk/>
            <pc:sldMk cId="1934462381" sldId="356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7:17:32.532" v="1494" actId="1035"/>
          <ac:spMkLst>
            <pc:docMk/>
            <pc:sldMk cId="1934462381" sldId="356"/>
            <ac:spMk id="6" creationId="{CDBF502D-90B8-4BC7-B9FF-498D7F560DAC}"/>
          </ac:spMkLst>
        </pc:spChg>
        <pc:picChg chg="add del mod">
          <ac:chgData name="Caroline Roduit" userId="6f1fc4c3-b963-4d24-a52f-4d8d88d68934" providerId="ADAL" clId="{DDF644FA-DB9F-4903-9D89-F9CB614415AE}" dt="2021-11-23T07:17:18.403" v="1462" actId="478"/>
          <ac:picMkLst>
            <pc:docMk/>
            <pc:sldMk cId="1934462381" sldId="356"/>
            <ac:picMk id="1026" creationId="{AB9C23EC-043E-4356-9BBC-D3CE17345BDE}"/>
          </ac:picMkLst>
        </pc:picChg>
        <pc:picChg chg="add mod">
          <ac:chgData name="Caroline Roduit" userId="6f1fc4c3-b963-4d24-a52f-4d8d88d68934" providerId="ADAL" clId="{DDF644FA-DB9F-4903-9D89-F9CB614415AE}" dt="2021-11-23T07:17:25.406" v="1464" actId="171"/>
          <ac:picMkLst>
            <pc:docMk/>
            <pc:sldMk cId="1934462381" sldId="356"/>
            <ac:picMk id="1028" creationId="{399CAD33-3447-447C-B954-5FC81B7A96FB}"/>
          </ac:picMkLst>
        </pc:picChg>
      </pc:sldChg>
      <pc:sldChg chg="modSp mod">
        <pc:chgData name="Caroline Roduit" userId="6f1fc4c3-b963-4d24-a52f-4d8d88d68934" providerId="ADAL" clId="{DDF644FA-DB9F-4903-9D89-F9CB614415AE}" dt="2021-11-23T07:23:31.685" v="1621" actId="6549"/>
        <pc:sldMkLst>
          <pc:docMk/>
          <pc:sldMk cId="2208368193" sldId="357"/>
        </pc:sldMkLst>
        <pc:spChg chg="mod">
          <ac:chgData name="Caroline Roduit" userId="6f1fc4c3-b963-4d24-a52f-4d8d88d68934" providerId="ADAL" clId="{DDF644FA-DB9F-4903-9D89-F9CB614415AE}" dt="2021-11-23T07:23:31.685" v="1621" actId="6549"/>
          <ac:spMkLst>
            <pc:docMk/>
            <pc:sldMk cId="2208368193" sldId="357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48:41.296" v="1393" actId="12"/>
          <ac:spMkLst>
            <pc:docMk/>
            <pc:sldMk cId="2208368193" sldId="357"/>
            <ac:spMk id="11" creationId="{1DD048F1-A803-4C7C-8C0E-2234C2648784}"/>
          </ac:spMkLst>
        </pc:spChg>
      </pc:sldChg>
      <pc:sldChg chg="modSp mod">
        <pc:chgData name="Caroline Roduit" userId="6f1fc4c3-b963-4d24-a52f-4d8d88d68934" providerId="ADAL" clId="{DDF644FA-DB9F-4903-9D89-F9CB614415AE}" dt="2021-11-23T07:21:31.526" v="1605" actId="242"/>
        <pc:sldMkLst>
          <pc:docMk/>
          <pc:sldMk cId="594134389" sldId="359"/>
        </pc:sldMkLst>
        <pc:spChg chg="mod">
          <ac:chgData name="Caroline Roduit" userId="6f1fc4c3-b963-4d24-a52f-4d8d88d68934" providerId="ADAL" clId="{DDF644FA-DB9F-4903-9D89-F9CB614415AE}" dt="2021-11-23T07:21:31.526" v="1605" actId="242"/>
          <ac:spMkLst>
            <pc:docMk/>
            <pc:sldMk cId="594134389" sldId="359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DDF644FA-DB9F-4903-9D89-F9CB614415AE}" dt="2021-11-23T07:21:20.916" v="1603" actId="242"/>
        <pc:sldMkLst>
          <pc:docMk/>
          <pc:sldMk cId="3570621662" sldId="360"/>
        </pc:sldMkLst>
        <pc:spChg chg="mod">
          <ac:chgData name="Caroline Roduit" userId="6f1fc4c3-b963-4d24-a52f-4d8d88d68934" providerId="ADAL" clId="{DDF644FA-DB9F-4903-9D89-F9CB614415AE}" dt="2021-11-23T07:21:20.916" v="1603" actId="242"/>
          <ac:spMkLst>
            <pc:docMk/>
            <pc:sldMk cId="3570621662" sldId="360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29:48.517" v="1211" actId="790"/>
          <ac:spMkLst>
            <pc:docMk/>
            <pc:sldMk cId="3570621662" sldId="360"/>
            <ac:spMk id="12" creationId="{F0DA56E5-B3F4-40A3-B71B-C8EBDA15007D}"/>
          </ac:spMkLst>
        </pc:spChg>
        <pc:picChg chg="mod">
          <ac:chgData name="Caroline Roduit" userId="6f1fc4c3-b963-4d24-a52f-4d8d88d68934" providerId="ADAL" clId="{DDF644FA-DB9F-4903-9D89-F9CB614415AE}" dt="2021-11-22T16:06:27.712" v="1175" actId="14100"/>
          <ac:picMkLst>
            <pc:docMk/>
            <pc:sldMk cId="3570621662" sldId="360"/>
            <ac:picMk id="22" creationId="{E498B35A-CDAB-4D17-83F9-AD29B78D2656}"/>
          </ac:picMkLst>
        </pc:picChg>
        <pc:picChg chg="mod">
          <ac:chgData name="Caroline Roduit" userId="6f1fc4c3-b963-4d24-a52f-4d8d88d68934" providerId="ADAL" clId="{DDF644FA-DB9F-4903-9D89-F9CB614415AE}" dt="2021-11-22T16:06:23.270" v="1174" actId="14100"/>
          <ac:picMkLst>
            <pc:docMk/>
            <pc:sldMk cId="3570621662" sldId="360"/>
            <ac:picMk id="23" creationId="{0DC5ADF7-09A2-4171-B08C-6E867A6BB6D3}"/>
          </ac:picMkLst>
        </pc:picChg>
        <pc:picChg chg="mod">
          <ac:chgData name="Caroline Roduit" userId="6f1fc4c3-b963-4d24-a52f-4d8d88d68934" providerId="ADAL" clId="{DDF644FA-DB9F-4903-9D89-F9CB614415AE}" dt="2021-11-22T16:06:30.477" v="1176" actId="14100"/>
          <ac:picMkLst>
            <pc:docMk/>
            <pc:sldMk cId="3570621662" sldId="360"/>
            <ac:picMk id="24" creationId="{EDAF1BA7-F24E-475A-9FD5-23D3CFBF85E7}"/>
          </ac:picMkLst>
        </pc:picChg>
      </pc:sldChg>
      <pc:sldChg chg="addSp delSp modSp add mod">
        <pc:chgData name="Caroline Roduit" userId="6f1fc4c3-b963-4d24-a52f-4d8d88d68934" providerId="ADAL" clId="{DDF644FA-DB9F-4903-9D89-F9CB614415AE}" dt="2021-11-23T07:20:58.426" v="1599" actId="242"/>
        <pc:sldMkLst>
          <pc:docMk/>
          <pc:sldMk cId="2158176276" sldId="361"/>
        </pc:sldMkLst>
        <pc:spChg chg="mod">
          <ac:chgData name="Caroline Roduit" userId="6f1fc4c3-b963-4d24-a52f-4d8d88d68934" providerId="ADAL" clId="{DDF644FA-DB9F-4903-9D89-F9CB614415AE}" dt="2021-11-23T07:20:58.426" v="1599" actId="242"/>
          <ac:spMkLst>
            <pc:docMk/>
            <pc:sldMk cId="2158176276" sldId="361"/>
            <ac:spMk id="5" creationId="{4F59D1BE-36E4-4AD6-BF8A-6E520C4F79DF}"/>
          </ac:spMkLst>
        </pc:spChg>
        <pc:picChg chg="del">
          <ac:chgData name="Caroline Roduit" userId="6f1fc4c3-b963-4d24-a52f-4d8d88d68934" providerId="ADAL" clId="{DDF644FA-DB9F-4903-9D89-F9CB614415AE}" dt="2021-11-22T09:55:02.555" v="98" actId="478"/>
          <ac:picMkLst>
            <pc:docMk/>
            <pc:sldMk cId="2158176276" sldId="361"/>
            <ac:picMk id="8" creationId="{24C77CAF-220F-49CF-902F-D4EFE369A65B}"/>
          </ac:picMkLst>
        </pc:picChg>
        <pc:picChg chg="add mod">
          <ac:chgData name="Caroline Roduit" userId="6f1fc4c3-b963-4d24-a52f-4d8d88d68934" providerId="ADAL" clId="{DDF644FA-DB9F-4903-9D89-F9CB614415AE}" dt="2021-11-22T09:55:49.705" v="151" actId="14100"/>
          <ac:picMkLst>
            <pc:docMk/>
            <pc:sldMk cId="2158176276" sldId="361"/>
            <ac:picMk id="9" creationId="{4239DB79-BE0F-4C64-B904-1B48103855A7}"/>
          </ac:picMkLst>
        </pc:picChg>
      </pc:sldChg>
      <pc:sldChg chg="modSp add mod">
        <pc:chgData name="Caroline Roduit" userId="6f1fc4c3-b963-4d24-a52f-4d8d88d68934" providerId="ADAL" clId="{DDF644FA-DB9F-4903-9D89-F9CB614415AE}" dt="2021-11-23T07:21:37.112" v="1606" actId="242"/>
        <pc:sldMkLst>
          <pc:docMk/>
          <pc:sldMk cId="3404454485" sldId="362"/>
        </pc:sldMkLst>
        <pc:spChg chg="mod">
          <ac:chgData name="Caroline Roduit" userId="6f1fc4c3-b963-4d24-a52f-4d8d88d68934" providerId="ADAL" clId="{DDF644FA-DB9F-4903-9D89-F9CB614415AE}" dt="2021-11-23T07:21:37.112" v="1606" actId="242"/>
          <ac:spMkLst>
            <pc:docMk/>
            <pc:sldMk cId="3404454485" sldId="362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6:51:32.882" v="1425" actId="6549"/>
          <ac:spMkLst>
            <pc:docMk/>
            <pc:sldMk cId="3404454485" sldId="362"/>
            <ac:spMk id="8" creationId="{55C444C9-96D8-4E24-A9DA-550E7AF60EE9}"/>
          </ac:spMkLst>
        </pc:spChg>
      </pc:sldChg>
      <pc:sldChg chg="modSp mod">
        <pc:chgData name="Caroline Roduit" userId="6f1fc4c3-b963-4d24-a52f-4d8d88d68934" providerId="ADAL" clId="{DDF644FA-DB9F-4903-9D89-F9CB614415AE}" dt="2021-11-23T07:22:25.517" v="1612" actId="242"/>
        <pc:sldMkLst>
          <pc:docMk/>
          <pc:sldMk cId="2049193908" sldId="363"/>
        </pc:sldMkLst>
        <pc:spChg chg="mod">
          <ac:chgData name="Caroline Roduit" userId="6f1fc4c3-b963-4d24-a52f-4d8d88d68934" providerId="ADAL" clId="{DDF644FA-DB9F-4903-9D89-F9CB614415AE}" dt="2021-11-23T07:22:25.517" v="1612" actId="242"/>
          <ac:spMkLst>
            <pc:docMk/>
            <pc:sldMk cId="2049193908" sldId="363"/>
            <ac:spMk id="5" creationId="{4F59D1BE-36E4-4AD6-BF8A-6E520C4F79DF}"/>
          </ac:spMkLst>
        </pc:spChg>
        <pc:picChg chg="mod">
          <ac:chgData name="Caroline Roduit" userId="6f1fc4c3-b963-4d24-a52f-4d8d88d68934" providerId="ADAL" clId="{DDF644FA-DB9F-4903-9D89-F9CB614415AE}" dt="2021-11-23T06:41:59.931" v="1358" actId="1035"/>
          <ac:picMkLst>
            <pc:docMk/>
            <pc:sldMk cId="2049193908" sldId="363"/>
            <ac:picMk id="6" creationId="{5A411360-EC70-49CB-9DA9-F7677A78CA76}"/>
          </ac:picMkLst>
        </pc:picChg>
      </pc:sldChg>
      <pc:sldChg chg="addSp delSp modSp new del mod modClrScheme chgLayout">
        <pc:chgData name="Caroline Roduit" userId="6f1fc4c3-b963-4d24-a52f-4d8d88d68934" providerId="ADAL" clId="{DDF644FA-DB9F-4903-9D89-F9CB614415AE}" dt="2021-11-22T16:03:02.041" v="1162" actId="2696"/>
        <pc:sldMkLst>
          <pc:docMk/>
          <pc:sldMk cId="2123131507" sldId="363"/>
        </pc:sldMkLst>
        <pc:spChg chg="del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2" creationId="{435BC8B3-1306-4FFA-BE93-3FE0275E18FA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3" creationId="{88B65AE7-FA66-45C9-895B-9B7F91A5E6DB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4" creationId="{DC0CFB85-2D7A-46E8-9066-E396BA70CEDA}"/>
          </ac:spMkLst>
        </pc:spChg>
        <pc:spChg chg="add mod ord">
          <ac:chgData name="Caroline Roduit" userId="6f1fc4c3-b963-4d24-a52f-4d8d88d68934" providerId="ADAL" clId="{DDF644FA-DB9F-4903-9D89-F9CB614415AE}" dt="2021-11-22T16:00:05.364" v="1096" actId="700"/>
          <ac:spMkLst>
            <pc:docMk/>
            <pc:sldMk cId="2123131507" sldId="363"/>
            <ac:spMk id="5" creationId="{DE27A224-F315-4EC1-B26A-2212544D8460}"/>
          </ac:spMkLst>
        </pc:spChg>
        <pc:spChg chg="add mod ord">
          <ac:chgData name="Caroline Roduit" userId="6f1fc4c3-b963-4d24-a52f-4d8d88d68934" providerId="ADAL" clId="{DDF644FA-DB9F-4903-9D89-F9CB614415AE}" dt="2021-11-22T16:01:49.401" v="1149"/>
          <ac:spMkLst>
            <pc:docMk/>
            <pc:sldMk cId="2123131507" sldId="363"/>
            <ac:spMk id="6" creationId="{497327E1-C3DF-49C6-AAE9-2C477F635420}"/>
          </ac:spMkLst>
        </pc:spChg>
      </pc:sldChg>
      <pc:sldChg chg="modSp del mod">
        <pc:chgData name="Caroline Roduit" userId="6f1fc4c3-b963-4d24-a52f-4d8d88d68934" providerId="ADAL" clId="{DDF644FA-DB9F-4903-9D89-F9CB614415AE}" dt="2021-11-23T07:19:52.011" v="1592" actId="2696"/>
        <pc:sldMkLst>
          <pc:docMk/>
          <pc:sldMk cId="3910309455" sldId="364"/>
        </pc:sldMkLst>
        <pc:spChg chg="mod">
          <ac:chgData name="Caroline Roduit" userId="6f1fc4c3-b963-4d24-a52f-4d8d88d68934" providerId="ADAL" clId="{DDF644FA-DB9F-4903-9D89-F9CB614415AE}" dt="2021-11-23T06:29:31.787" v="1209" actId="790"/>
          <ac:spMkLst>
            <pc:docMk/>
            <pc:sldMk cId="3910309455" sldId="364"/>
            <ac:spMk id="5" creationId="{4F59D1BE-36E4-4AD6-BF8A-6E520C4F79DF}"/>
          </ac:spMkLst>
        </pc:spChg>
        <pc:spChg chg="mod">
          <ac:chgData name="Caroline Roduit" userId="6f1fc4c3-b963-4d24-a52f-4d8d88d68934" providerId="ADAL" clId="{DDF644FA-DB9F-4903-9D89-F9CB614415AE}" dt="2021-11-23T07:00:13.950" v="1459" actId="207"/>
          <ac:spMkLst>
            <pc:docMk/>
            <pc:sldMk cId="3910309455" sldId="364"/>
            <ac:spMk id="8" creationId="{55C444C9-96D8-4E24-A9DA-550E7AF60EE9}"/>
          </ac:spMkLst>
        </pc:spChg>
      </pc:sldChg>
      <pc:sldChg chg="addSp delSp modSp new mod chgLayout">
        <pc:chgData name="Caroline Roduit" userId="6f1fc4c3-b963-4d24-a52f-4d8d88d68934" providerId="ADAL" clId="{DDF644FA-DB9F-4903-9D89-F9CB614415AE}" dt="2021-11-23T07:20:03.960" v="1594" actId="20577"/>
        <pc:sldMkLst>
          <pc:docMk/>
          <pc:sldMk cId="3632856014" sldId="365"/>
        </pc:sldMkLst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2" creationId="{79EEC715-A406-40D6-9D1E-9D4644039B46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3" creationId="{11AF1346-046C-41B8-9B88-9E23D106C2AD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4" creationId="{0840961D-43F1-4DAE-86E5-087831FF00F4}"/>
          </ac:spMkLst>
        </pc:spChg>
        <pc:spChg chg="mod ord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5" creationId="{2A0A8D98-6C0D-44E8-8AF9-2A5AB7A68DFA}"/>
          </ac:spMkLst>
        </pc:spChg>
        <pc:spChg chg="mod ord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6" creationId="{6D73D87E-4462-43F3-ACA5-16FBF7C52BC2}"/>
          </ac:spMkLst>
        </pc:spChg>
        <pc:spChg chg="del">
          <ac:chgData name="Caroline Roduit" userId="6f1fc4c3-b963-4d24-a52f-4d8d88d68934" providerId="ADAL" clId="{DDF644FA-DB9F-4903-9D89-F9CB614415AE}" dt="2021-11-23T07:17:59.169" v="1496" actId="700"/>
          <ac:spMkLst>
            <pc:docMk/>
            <pc:sldMk cId="3632856014" sldId="365"/>
            <ac:spMk id="7" creationId="{05A7FB7E-64F6-4AF6-9BD2-C818EE8503E3}"/>
          </ac:spMkLst>
        </pc:spChg>
        <pc:spChg chg="add mod ord">
          <ac:chgData name="Caroline Roduit" userId="6f1fc4c3-b963-4d24-a52f-4d8d88d68934" providerId="ADAL" clId="{DDF644FA-DB9F-4903-9D89-F9CB614415AE}" dt="2021-11-23T07:18:10.420" v="1498" actId="20577"/>
          <ac:spMkLst>
            <pc:docMk/>
            <pc:sldMk cId="3632856014" sldId="365"/>
            <ac:spMk id="8" creationId="{0A3D2693-3BA8-4956-88E5-26D071757297}"/>
          </ac:spMkLst>
        </pc:spChg>
        <pc:spChg chg="add mod ord">
          <ac:chgData name="Caroline Roduit" userId="6f1fc4c3-b963-4d24-a52f-4d8d88d68934" providerId="ADAL" clId="{DDF644FA-DB9F-4903-9D89-F9CB614415AE}" dt="2021-11-23T07:18:18.180" v="1529" actId="20577"/>
          <ac:spMkLst>
            <pc:docMk/>
            <pc:sldMk cId="3632856014" sldId="365"/>
            <ac:spMk id="9" creationId="{E527FE3F-09BB-4773-A477-78DAAC099D87}"/>
          </ac:spMkLst>
        </pc:spChg>
        <pc:spChg chg="add mod ord">
          <ac:chgData name="Caroline Roduit" userId="6f1fc4c3-b963-4d24-a52f-4d8d88d68934" providerId="ADAL" clId="{DDF644FA-DB9F-4903-9D89-F9CB614415AE}" dt="2021-11-23T07:19:03.278" v="1580" actId="242"/>
          <ac:spMkLst>
            <pc:docMk/>
            <pc:sldMk cId="3632856014" sldId="365"/>
            <ac:spMk id="10" creationId="{DE1693A2-0C9A-48DB-9890-2241B3CB7118}"/>
          </ac:spMkLst>
        </pc:spChg>
        <pc:spChg chg="add mod ord">
          <ac:chgData name="Caroline Roduit" userId="6f1fc4c3-b963-4d24-a52f-4d8d88d68934" providerId="ADAL" clId="{DDF644FA-DB9F-4903-9D89-F9CB614415AE}" dt="2021-11-23T07:20:03.960" v="1594" actId="20577"/>
          <ac:spMkLst>
            <pc:docMk/>
            <pc:sldMk cId="3632856014" sldId="365"/>
            <ac:spMk id="11" creationId="{9BA45627-D7C6-4486-8975-A05622D8EDB8}"/>
          </ac:spMkLst>
        </pc:spChg>
      </pc:sldChg>
      <pc:sldChg chg="addSp delSp modSp add mod">
        <pc:chgData name="Caroline Roduit" userId="6f1fc4c3-b963-4d24-a52f-4d8d88d68934" providerId="ADAL" clId="{DDF644FA-DB9F-4903-9D89-F9CB614415AE}" dt="2021-11-24T07:37:51.564" v="1876" actId="14100"/>
        <pc:sldMkLst>
          <pc:docMk/>
          <pc:sldMk cId="1640726657" sldId="366"/>
        </pc:sldMkLst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3" creationId="{CE37C7D2-6589-4341-94C4-8D6A31DA5F52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4" creationId="{4620094D-B3D1-420C-9175-58AEC99831D0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15" creationId="{1C59C52F-33DE-4207-9F63-1C55EEA19EB0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6" creationId="{44A29A99-AFC0-45C2-9CA0-AF3BF0C1771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7" creationId="{CDF0131F-E069-4CC7-9978-5D552E1598FA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8" creationId="{02EF3A61-2402-4B88-8B59-BE7DCD8AD32B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19" creationId="{517F0216-1CB1-4D58-97D8-CC56B4351B6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0" creationId="{CAB0C76D-47FB-4321-9FAC-AFEBEBA7A5FC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1" creationId="{35D37451-A6BF-4D0D-8D61-A671A530BD7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2" creationId="{37A89A29-6B26-4878-9C62-C4CDD7BF4B3A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3" creationId="{2687D2FF-6756-4882-A362-129E2D4E8652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4" creationId="{D5E4F1C7-EA11-4647-97AA-3761E6A29CC1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5" creationId="{DE188AAA-2C77-437A-97E7-085F16922DB9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6" creationId="{EBD90E5B-867B-4349-86ED-7E50C13E99DE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7" creationId="{7D936F95-960E-4F69-8AE8-367DBD047D3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28" creationId="{F923FC86-DBC2-4C9A-B547-D9F3FC79D5E8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33" creationId="{20C6AE00-62D2-408D-9B58-01DCAD73253D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34" creationId="{FEFF3710-A4DA-47EC-87D5-7673C4F596DB}"/>
          </ac:spMkLst>
        </pc:spChg>
        <pc:spChg chg="mod">
          <ac:chgData name="Caroline Roduit" userId="6f1fc4c3-b963-4d24-a52f-4d8d88d68934" providerId="ADAL" clId="{DDF644FA-DB9F-4903-9D89-F9CB614415AE}" dt="2021-11-24T07:20:51.997" v="1627"/>
          <ac:spMkLst>
            <pc:docMk/>
            <pc:sldMk cId="1640726657" sldId="366"/>
            <ac:spMk id="38" creationId="{FFEC01EA-E5B9-4DA0-9FD8-8E302B0A8BBD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39" creationId="{EBE80928-6DAD-47D6-8A7C-452CF397B3F6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40" creationId="{33FE21D8-9A2E-4A8F-B177-222902D37BAF}"/>
          </ac:spMkLst>
        </pc:spChg>
        <pc:spChg chg="add del mod">
          <ac:chgData name="Caroline Roduit" userId="6f1fc4c3-b963-4d24-a52f-4d8d88d68934" providerId="ADAL" clId="{DDF644FA-DB9F-4903-9D89-F9CB614415AE}" dt="2021-11-24T07:21:05.893" v="1628"/>
          <ac:spMkLst>
            <pc:docMk/>
            <pc:sldMk cId="1640726657" sldId="366"/>
            <ac:spMk id="41" creationId="{7B5C3E2B-AF31-4B24-80F9-524476B0CDF9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3" creationId="{55C25541-6AC2-418B-9CE5-D7097A69778B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4" creationId="{CB79F06C-0D33-412F-8E3A-94BF186E3526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5" creationId="{3ADED8E0-616A-4764-8D6C-D1C035C98BAA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6" creationId="{725EBE68-3BBD-4D20-A286-A0CF3BE9AB4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7" creationId="{98A60869-725A-4D3C-A62C-46A37B72CB1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8" creationId="{088AF56D-CCF5-4D7A-8911-21818A84D815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49" creationId="{DCD88270-AAAE-42F1-86A7-A739790EB30F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0" creationId="{8A70CA4B-7FD8-4971-A2EE-89DD580FE403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1" creationId="{6BFEF869-0E71-46D4-8DDC-23252428E0D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2" creationId="{9DB460DA-568F-4990-9492-C5655A6C72C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3" creationId="{9A057FC3-D28A-4303-9D31-0252BCCDD131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4" creationId="{2DC10DFF-E9B2-4B1F-8C2D-09637812011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5" creationId="{5E115C35-36B2-4B02-B923-27BC37BB43B5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6" creationId="{F9F16743-82AC-4EE4-B9CF-E32189441BE0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7" creationId="{01491266-4E36-4ED7-BCC3-037F25B145EA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8" creationId="{F22874FD-EFB9-41AB-B69D-F0D97FAE8F0C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59" creationId="{2282CEE2-0F34-4FC5-8564-67069547447B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0" creationId="{50AB33BC-924C-4A77-B457-4DB56BF61115}"/>
          </ac:spMkLst>
        </pc:spChg>
        <pc:spChg chg="mod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6" creationId="{58BCF9AA-D6F8-4B7F-9238-EC74AD084123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7" creationId="{B7C693F5-0E51-459F-AD56-FB67F07E4333}"/>
          </ac:spMkLst>
        </pc:spChg>
        <pc:spChg chg="add mod topLvl">
          <ac:chgData name="Caroline Roduit" userId="6f1fc4c3-b963-4d24-a52f-4d8d88d68934" providerId="ADAL" clId="{DDF644FA-DB9F-4903-9D89-F9CB614415AE}" dt="2021-11-24T07:35:00.923" v="1861" actId="14100"/>
          <ac:spMkLst>
            <pc:docMk/>
            <pc:sldMk cId="1640726657" sldId="366"/>
            <ac:spMk id="68" creationId="{DE9B4AB3-5725-4412-B49E-7D1D8D580748}"/>
          </ac:spMkLst>
        </pc:spChg>
        <pc:spChg chg="add mod topLvl">
          <ac:chgData name="Caroline Roduit" userId="6f1fc4c3-b963-4d24-a52f-4d8d88d68934" providerId="ADAL" clId="{DDF644FA-DB9F-4903-9D89-F9CB614415AE}" dt="2021-11-24T07:34:46.002" v="1856" actId="14100"/>
          <ac:spMkLst>
            <pc:docMk/>
            <pc:sldMk cId="1640726657" sldId="366"/>
            <ac:spMk id="69" creationId="{7F2FEDDB-0BD1-4992-AFEA-0F3CC17E7C00}"/>
          </ac:spMkLst>
        </pc:spChg>
        <pc:spChg chg="mod">
          <ac:chgData name="Caroline Roduit" userId="6f1fc4c3-b963-4d24-a52f-4d8d88d68934" providerId="ADAL" clId="{DDF644FA-DB9F-4903-9D89-F9CB614415AE}" dt="2021-11-24T07:36:12.762" v="1867" actId="255"/>
          <ac:spMkLst>
            <pc:docMk/>
            <pc:sldMk cId="1640726657" sldId="366"/>
            <ac:spMk id="73" creationId="{EA219AEC-2B1B-4CF9-AEEA-839F996BF1E4}"/>
          </ac:spMkLst>
        </pc:spChg>
        <pc:spChg chg="add mod">
          <ac:chgData name="Caroline Roduit" userId="6f1fc4c3-b963-4d24-a52f-4d8d88d68934" providerId="ADAL" clId="{DDF644FA-DB9F-4903-9D89-F9CB614415AE}" dt="2021-11-24T07:37:51.564" v="1876" actId="14100"/>
          <ac:spMkLst>
            <pc:docMk/>
            <pc:sldMk cId="1640726657" sldId="366"/>
            <ac:spMk id="74" creationId="{B661CDC3-3753-477E-BF1E-F12A4750280A}"/>
          </ac:spMkLst>
        </pc:spChg>
        <pc:grpChg chg="del">
          <ac:chgData name="Caroline Roduit" userId="6f1fc4c3-b963-4d24-a52f-4d8d88d68934" providerId="ADAL" clId="{DDF644FA-DB9F-4903-9D89-F9CB614415AE}" dt="2021-11-24T07:20:31.586" v="1626" actId="478"/>
          <ac:grpSpMkLst>
            <pc:docMk/>
            <pc:sldMk cId="1640726657" sldId="366"/>
            <ac:grpSpMk id="11" creationId="{7551F62F-AF33-4688-93A8-347BE97962BA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12" creationId="{C307E80A-5F62-4773-A187-9574CAF80281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31" creationId="{FED26FD2-701F-4EF7-981E-CCE4DDF1EFDA}"/>
          </ac:grpSpMkLst>
        </pc:grpChg>
        <pc:grpChg chg="add del mod">
          <ac:chgData name="Caroline Roduit" userId="6f1fc4c3-b963-4d24-a52f-4d8d88d68934" providerId="ADAL" clId="{DDF644FA-DB9F-4903-9D89-F9CB614415AE}" dt="2021-11-24T07:21:05.893" v="1628"/>
          <ac:grpSpMkLst>
            <pc:docMk/>
            <pc:sldMk cId="1640726657" sldId="366"/>
            <ac:grpSpMk id="36" creationId="{04A00BA5-5B84-42CE-B203-B4CF09D70DDA}"/>
          </ac:grpSpMkLst>
        </pc:grpChg>
        <pc:grpChg chg="add mod topLvl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42" creationId="{00033FE5-B799-4CF7-B523-6A4E0BEFFAD3}"/>
          </ac:grpSpMkLst>
        </pc:grpChg>
        <pc:grpChg chg="add mod topLvl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64" creationId="{4F9B3A5D-CD17-4C46-BD5D-03798AB03C2F}"/>
          </ac:grpSpMkLst>
        </pc:grpChg>
        <pc:grpChg chg="add del mod">
          <ac:chgData name="Caroline Roduit" userId="6f1fc4c3-b963-4d24-a52f-4d8d88d68934" providerId="ADAL" clId="{DDF644FA-DB9F-4903-9D89-F9CB614415AE}" dt="2021-11-24T07:26:09.119" v="1712" actId="165"/>
          <ac:grpSpMkLst>
            <pc:docMk/>
            <pc:sldMk cId="1640726657" sldId="366"/>
            <ac:grpSpMk id="70" creationId="{5E465D70-576F-42EE-9FD3-6FDD3DC01112}"/>
          </ac:grpSpMkLst>
        </pc:grpChg>
        <pc:grpChg chg="add mod">
          <ac:chgData name="Caroline Roduit" userId="6f1fc4c3-b963-4d24-a52f-4d8d88d68934" providerId="ADAL" clId="{DDF644FA-DB9F-4903-9D89-F9CB614415AE}" dt="2021-11-24T07:37:27.921" v="1873" actId="1076"/>
          <ac:grpSpMkLst>
            <pc:docMk/>
            <pc:sldMk cId="1640726657" sldId="366"/>
            <ac:grpSpMk id="71" creationId="{290BAB8B-271A-4890-A31D-CDED4B5A66EF}"/>
          </ac:grpSpMkLst>
        </pc:grpChg>
        <pc:grpChg chg="add mod">
          <ac:chgData name="Caroline Roduit" userId="6f1fc4c3-b963-4d24-a52f-4d8d88d68934" providerId="ADAL" clId="{DDF644FA-DB9F-4903-9D89-F9CB614415AE}" dt="2021-11-24T07:34:46.002" v="1856" actId="14100"/>
          <ac:grpSpMkLst>
            <pc:docMk/>
            <pc:sldMk cId="1640726657" sldId="366"/>
            <ac:grpSpMk id="75" creationId="{0AFE3469-2CE4-41B9-8690-D0EAC646D39A}"/>
          </ac:grpSpMkLst>
        </pc:grpChg>
        <pc:graphicFrameChg chg="mod">
          <ac:chgData name="Caroline Roduit" userId="6f1fc4c3-b963-4d24-a52f-4d8d88d68934" providerId="ADAL" clId="{DDF644FA-DB9F-4903-9D89-F9CB614415AE}" dt="2021-11-24T07:20:51.997" v="1627"/>
          <ac:graphicFrameMkLst>
            <pc:docMk/>
            <pc:sldMk cId="1640726657" sldId="366"/>
            <ac:graphicFrameMk id="32" creationId="{9C0C38FB-B574-4050-B551-133B0B08C4B6}"/>
          </ac:graphicFrameMkLst>
        </pc:graphicFrameChg>
        <pc:graphicFrameChg chg="mod">
          <ac:chgData name="Caroline Roduit" userId="6f1fc4c3-b963-4d24-a52f-4d8d88d68934" providerId="ADAL" clId="{DDF644FA-DB9F-4903-9D89-F9CB614415AE}" dt="2021-11-24T07:32:56.570" v="1810"/>
          <ac:graphicFrameMkLst>
            <pc:docMk/>
            <pc:sldMk cId="1640726657" sldId="366"/>
            <ac:graphicFrameMk id="72" creationId="{FFC86B18-68CE-42EB-8100-5D4A9D4B606A}"/>
          </ac:graphicFrameMkLst>
        </pc:graphicFrameChg>
        <pc:picChg chg="add del mod">
          <ac:chgData name="Caroline Roduit" userId="6f1fc4c3-b963-4d24-a52f-4d8d88d68934" providerId="ADAL" clId="{DDF644FA-DB9F-4903-9D89-F9CB614415AE}" dt="2021-11-24T07:21:05.893" v="1628"/>
          <ac:picMkLst>
            <pc:docMk/>
            <pc:sldMk cId="1640726657" sldId="366"/>
            <ac:picMk id="29" creationId="{D0B90D8F-FED3-4A64-BC69-D8F1206C4540}"/>
          </ac:picMkLst>
        </pc:picChg>
        <pc:picChg chg="add del mod">
          <ac:chgData name="Caroline Roduit" userId="6f1fc4c3-b963-4d24-a52f-4d8d88d68934" providerId="ADAL" clId="{DDF644FA-DB9F-4903-9D89-F9CB614415AE}" dt="2021-11-24T07:21:05.893" v="1628"/>
          <ac:picMkLst>
            <pc:docMk/>
            <pc:sldMk cId="1640726657" sldId="366"/>
            <ac:picMk id="30" creationId="{52330401-3A1E-4BDD-8422-3C57AFB38A93}"/>
          </ac:picMkLst>
        </pc:picChg>
        <pc:picChg chg="mod">
          <ac:chgData name="Caroline Roduit" userId="6f1fc4c3-b963-4d24-a52f-4d8d88d68934" providerId="ADAL" clId="{DDF644FA-DB9F-4903-9D89-F9CB614415AE}" dt="2021-11-24T07:20:51.997" v="1627"/>
          <ac:picMkLst>
            <pc:docMk/>
            <pc:sldMk cId="1640726657" sldId="366"/>
            <ac:picMk id="37" creationId="{44B8D154-3FE9-4286-84F3-9EB8C1C0BFF1}"/>
          </ac:picMkLst>
        </pc:picChg>
        <pc:picChg chg="add mod topLvl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1" creationId="{70E29489-9B38-454B-903A-07413C141E75}"/>
          </ac:picMkLst>
        </pc:picChg>
        <pc:picChg chg="add mod topLvl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2" creationId="{AFAA204A-6F90-4019-95CB-A101D9D1C771}"/>
          </ac:picMkLst>
        </pc:picChg>
        <pc:picChg chg="mod">
          <ac:chgData name="Caroline Roduit" userId="6f1fc4c3-b963-4d24-a52f-4d8d88d68934" providerId="ADAL" clId="{DDF644FA-DB9F-4903-9D89-F9CB614415AE}" dt="2021-11-24T07:34:46.002" v="1856" actId="14100"/>
          <ac:picMkLst>
            <pc:docMk/>
            <pc:sldMk cId="1640726657" sldId="366"/>
            <ac:picMk id="65" creationId="{5E006D06-77D1-49E6-84F4-F87EDE0606FC}"/>
          </ac:picMkLst>
        </pc:picChg>
        <pc:cxnChg chg="add del mod">
          <ac:chgData name="Caroline Roduit" userId="6f1fc4c3-b963-4d24-a52f-4d8d88d68934" providerId="ADAL" clId="{DDF644FA-DB9F-4903-9D89-F9CB614415AE}" dt="2021-11-24T07:21:05.893" v="1628"/>
          <ac:cxnSpMkLst>
            <pc:docMk/>
            <pc:sldMk cId="1640726657" sldId="366"/>
            <ac:cxnSpMk id="35" creationId="{F1494901-27C1-44D8-A084-C6A32A1E7B21}"/>
          </ac:cxnSpMkLst>
        </pc:cxnChg>
        <pc:cxnChg chg="add mod topLvl">
          <ac:chgData name="Caroline Roduit" userId="6f1fc4c3-b963-4d24-a52f-4d8d88d68934" providerId="ADAL" clId="{DDF644FA-DB9F-4903-9D89-F9CB614415AE}" dt="2021-11-24T07:34:46.002" v="1856" actId="14100"/>
          <ac:cxnSpMkLst>
            <pc:docMk/>
            <pc:sldMk cId="1640726657" sldId="366"/>
            <ac:cxnSpMk id="63" creationId="{33646F91-9A65-460E-AD80-E75A27E3C17E}"/>
          </ac:cxnSpMkLst>
        </pc:cxnChg>
      </pc:sldChg>
      <pc:sldMasterChg chg="modSldLayout">
        <pc:chgData name="Caroline Roduit" userId="6f1fc4c3-b963-4d24-a52f-4d8d88d68934" providerId="ADAL" clId="{DDF644FA-DB9F-4903-9D89-F9CB614415AE}" dt="2021-11-23T06:30:31.045" v="1215" actId="732"/>
        <pc:sldMasterMkLst>
          <pc:docMk/>
          <pc:sldMasterMk cId="2163231297" sldId="2147483756"/>
        </pc:sldMasterMkLst>
        <pc:sldLayoutChg chg="modSp mod">
          <pc:chgData name="Caroline Roduit" userId="6f1fc4c3-b963-4d24-a52f-4d8d88d68934" providerId="ADAL" clId="{DDF644FA-DB9F-4903-9D89-F9CB614415AE}" dt="2021-11-23T06:30:31.045" v="1215" actId="732"/>
          <pc:sldLayoutMkLst>
            <pc:docMk/>
            <pc:sldMasterMk cId="2163231297" sldId="2147483671"/>
            <pc:sldLayoutMk cId="2553015902" sldId="2147483741"/>
          </pc:sldLayoutMkLst>
          <pc:picChg chg="mod modCrop">
            <ac:chgData name="Caroline Roduit" userId="6f1fc4c3-b963-4d24-a52f-4d8d88d68934" providerId="ADAL" clId="{DDF644FA-DB9F-4903-9D89-F9CB614415AE}" dt="2021-11-23T06:30:31.045" v="1215" actId="732"/>
            <ac:picMkLst>
              <pc:docMk/>
              <pc:sldMasterMk cId="2163231297" sldId="2147483671"/>
              <pc:sldLayoutMk cId="2553015902" sldId="2147483741"/>
              <ac:picMk id="3" creationId="{792CD83A-6A76-42B4-83EF-8952B5BA0F52}"/>
            </ac:picMkLst>
          </pc:picChg>
        </pc:sldLayoutChg>
      </pc:sldMasterChg>
    </pc:docChg>
  </pc:docChgLst>
  <pc:docChgLst>
    <pc:chgData name="Raoul Albrecht" userId="d132c7b8-2fa6-4e83-b7a6-db32e0aa492e" providerId="ADAL" clId="{A762F57D-CBB9-4753-BDB8-6AB8002CA8B4}"/>
    <pc:docChg chg="undo custSel addSld delSld modSld sldOrd">
      <pc:chgData name="Raoul Albrecht" userId="d132c7b8-2fa6-4e83-b7a6-db32e0aa492e" providerId="ADAL" clId="{A762F57D-CBB9-4753-BDB8-6AB8002CA8B4}" dt="2022-03-28T05:50:53.517" v="6061" actId="20577"/>
      <pc:docMkLst>
        <pc:docMk/>
      </pc:docMkLst>
      <pc:sldChg chg="modSp mod">
        <pc:chgData name="Raoul Albrecht" userId="d132c7b8-2fa6-4e83-b7a6-db32e0aa492e" providerId="ADAL" clId="{A762F57D-CBB9-4753-BDB8-6AB8002CA8B4}" dt="2022-02-15T13:07:20.008" v="52" actId="20577"/>
        <pc:sldMkLst>
          <pc:docMk/>
          <pc:sldMk cId="57122" sldId="258"/>
        </pc:sldMkLst>
        <pc:spChg chg="mod">
          <ac:chgData name="Raoul Albrecht" userId="d132c7b8-2fa6-4e83-b7a6-db32e0aa492e" providerId="ADAL" clId="{A762F57D-CBB9-4753-BDB8-6AB8002CA8B4}" dt="2022-02-15T13:07:03.819" v="33" actId="20577"/>
          <ac:spMkLst>
            <pc:docMk/>
            <pc:sldMk cId="57122" sldId="258"/>
            <ac:spMk id="2" creationId="{17297E01-0637-47E8-8ABA-37324C3B5C69}"/>
          </ac:spMkLst>
        </pc:spChg>
        <pc:spChg chg="mod">
          <ac:chgData name="Raoul Albrecht" userId="d132c7b8-2fa6-4e83-b7a6-db32e0aa492e" providerId="ADAL" clId="{A762F57D-CBB9-4753-BDB8-6AB8002CA8B4}" dt="2022-02-15T13:07:20.008" v="52" actId="20577"/>
          <ac:spMkLst>
            <pc:docMk/>
            <pc:sldMk cId="57122" sldId="258"/>
            <ac:spMk id="5" creationId="{EF5539B2-AD62-4A1B-A5EF-3856007E9892}"/>
          </ac:spMkLst>
        </pc:spChg>
      </pc:sldChg>
      <pc:sldChg chg="addSp delSp modSp mod">
        <pc:chgData name="Raoul Albrecht" userId="d132c7b8-2fa6-4e83-b7a6-db32e0aa492e" providerId="ADAL" clId="{A762F57D-CBB9-4753-BDB8-6AB8002CA8B4}" dt="2022-03-01T07:00:33.982" v="5081" actId="207"/>
        <pc:sldMkLst>
          <pc:docMk/>
          <pc:sldMk cId="3687489735" sldId="263"/>
        </pc:sldMkLst>
        <pc:spChg chg="mod">
          <ac:chgData name="Raoul Albrecht" userId="d132c7b8-2fa6-4e83-b7a6-db32e0aa492e" providerId="ADAL" clId="{A762F57D-CBB9-4753-BDB8-6AB8002CA8B4}" dt="2022-02-15T13:11:46.462" v="346" actId="20577"/>
          <ac:spMkLst>
            <pc:docMk/>
            <pc:sldMk cId="3687489735" sldId="263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08:37.784" v="153" actId="20577"/>
          <ac:spMkLst>
            <pc:docMk/>
            <pc:sldMk cId="3687489735" sldId="263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3-01T07:00:33.982" v="5081" actId="207"/>
          <ac:spMkLst>
            <pc:docMk/>
            <pc:sldMk cId="3687489735" sldId="263"/>
            <ac:spMk id="6" creationId="{98757C89-2192-471B-B4DE-F5604EA95B96}"/>
          </ac:spMkLst>
        </pc:spChg>
        <pc:spChg chg="mod">
          <ac:chgData name="Raoul Albrecht" userId="d132c7b8-2fa6-4e83-b7a6-db32e0aa492e" providerId="ADAL" clId="{A762F57D-CBB9-4753-BDB8-6AB8002CA8B4}" dt="2022-02-15T13:09:52.968" v="280" actId="20577"/>
          <ac:spMkLst>
            <pc:docMk/>
            <pc:sldMk cId="3687489735" sldId="263"/>
            <ac:spMk id="7" creationId="{731313B0-D086-4CC2-8BB8-A5521A2B1D7B}"/>
          </ac:spMkLst>
        </pc:spChg>
        <pc:graphicFrameChg chg="del">
          <ac:chgData name="Raoul Albrecht" userId="d132c7b8-2fa6-4e83-b7a6-db32e0aa492e" providerId="ADAL" clId="{A762F57D-CBB9-4753-BDB8-6AB8002CA8B4}" dt="2022-02-15T13:06:42.969" v="0" actId="478"/>
          <ac:graphicFrameMkLst>
            <pc:docMk/>
            <pc:sldMk cId="3687489735" sldId="263"/>
            <ac:graphicFrameMk id="8" creationId="{044728C5-55FF-4C04-AD12-00107C01D6EC}"/>
          </ac:graphicFrameMkLst>
        </pc:graphicFrameChg>
        <pc:picChg chg="add mod">
          <ac:chgData name="Raoul Albrecht" userId="d132c7b8-2fa6-4e83-b7a6-db32e0aa492e" providerId="ADAL" clId="{A762F57D-CBB9-4753-BDB8-6AB8002CA8B4}" dt="2022-02-15T13:50:34.422" v="2015" actId="1076"/>
          <ac:picMkLst>
            <pc:docMk/>
            <pc:sldMk cId="3687489735" sldId="263"/>
            <ac:picMk id="9" creationId="{6AAABC0A-78E6-4855-9A96-BA390E5B93B9}"/>
          </ac:picMkLst>
        </pc:picChg>
      </pc:sldChg>
      <pc:sldChg chg="del">
        <pc:chgData name="Raoul Albrecht" userId="d132c7b8-2fa6-4e83-b7a6-db32e0aa492e" providerId="ADAL" clId="{A762F57D-CBB9-4753-BDB8-6AB8002CA8B4}" dt="2022-02-15T13:07:34.894" v="61" actId="47"/>
        <pc:sldMkLst>
          <pc:docMk/>
          <pc:sldMk cId="455565569" sldId="314"/>
        </pc:sldMkLst>
      </pc:sldChg>
      <pc:sldChg chg="modSp mod">
        <pc:chgData name="Raoul Albrecht" userId="d132c7b8-2fa6-4e83-b7a6-db32e0aa492e" providerId="ADAL" clId="{A762F57D-CBB9-4753-BDB8-6AB8002CA8B4}" dt="2022-02-15T13:09:11.565" v="206" actId="20577"/>
        <pc:sldMkLst>
          <pc:docMk/>
          <pc:sldMk cId="3719876843" sldId="315"/>
        </pc:sldMkLst>
        <pc:spChg chg="mod">
          <ac:chgData name="Raoul Albrecht" userId="d132c7b8-2fa6-4e83-b7a6-db32e0aa492e" providerId="ADAL" clId="{A762F57D-CBB9-4753-BDB8-6AB8002CA8B4}" dt="2022-02-15T13:09:11.565" v="206" actId="20577"/>
          <ac:spMkLst>
            <pc:docMk/>
            <pc:sldMk cId="3719876843" sldId="315"/>
            <ac:spMk id="3" creationId="{5AC863AE-8EA2-4A6F-BF56-0D772515D7F4}"/>
          </ac:spMkLst>
        </pc:spChg>
      </pc:sldChg>
      <pc:sldChg chg="modSp mod">
        <pc:chgData name="Raoul Albrecht" userId="d132c7b8-2fa6-4e83-b7a6-db32e0aa492e" providerId="ADAL" clId="{A762F57D-CBB9-4753-BDB8-6AB8002CA8B4}" dt="2022-02-15T13:08:10.682" v="103" actId="20577"/>
        <pc:sldMkLst>
          <pc:docMk/>
          <pc:sldMk cId="3974809507" sldId="333"/>
        </pc:sldMkLst>
        <pc:spChg chg="mod">
          <ac:chgData name="Raoul Albrecht" userId="d132c7b8-2fa6-4e83-b7a6-db32e0aa492e" providerId="ADAL" clId="{A762F57D-CBB9-4753-BDB8-6AB8002CA8B4}" dt="2022-02-15T13:08:10.682" v="103" actId="20577"/>
          <ac:spMkLst>
            <pc:docMk/>
            <pc:sldMk cId="3974809507" sldId="333"/>
            <ac:spMk id="3" creationId="{5AC863AE-8EA2-4A6F-BF56-0D772515D7F4}"/>
          </ac:spMkLst>
        </pc:spChg>
      </pc:sldChg>
      <pc:sldChg chg="add del">
        <pc:chgData name="Raoul Albrecht" userId="d132c7b8-2fa6-4e83-b7a6-db32e0aa492e" providerId="ADAL" clId="{A762F57D-CBB9-4753-BDB8-6AB8002CA8B4}" dt="2022-02-15T13:07:51.037" v="70" actId="47"/>
        <pc:sldMkLst>
          <pc:docMk/>
          <pc:sldMk cId="2354043748" sldId="335"/>
        </pc:sldMkLst>
      </pc:sldChg>
      <pc:sldChg chg="modSp mod">
        <pc:chgData name="Raoul Albrecht" userId="d132c7b8-2fa6-4e83-b7a6-db32e0aa492e" providerId="ADAL" clId="{A762F57D-CBB9-4753-BDB8-6AB8002CA8B4}" dt="2022-02-15T13:51:59.296" v="2058" actId="20577"/>
        <pc:sldMkLst>
          <pc:docMk/>
          <pc:sldMk cId="2132640461" sldId="338"/>
        </pc:sldMkLst>
        <pc:spChg chg="mod">
          <ac:chgData name="Raoul Albrecht" userId="d132c7b8-2fa6-4e83-b7a6-db32e0aa492e" providerId="ADAL" clId="{A762F57D-CBB9-4753-BDB8-6AB8002CA8B4}" dt="2022-02-15T13:51:59.296" v="2058" actId="20577"/>
          <ac:spMkLst>
            <pc:docMk/>
            <pc:sldMk cId="2132640461" sldId="338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A762F57D-CBB9-4753-BDB8-6AB8002CA8B4}" dt="2022-02-15T13:14:48.191" v="478" actId="47"/>
        <pc:sldMkLst>
          <pc:docMk/>
          <pc:sldMk cId="1507994345" sldId="340"/>
        </pc:sldMkLst>
      </pc:sldChg>
      <pc:sldChg chg="del">
        <pc:chgData name="Raoul Albrecht" userId="d132c7b8-2fa6-4e83-b7a6-db32e0aa492e" providerId="ADAL" clId="{A762F57D-CBB9-4753-BDB8-6AB8002CA8B4}" dt="2022-02-15T13:14:49.921" v="479" actId="47"/>
        <pc:sldMkLst>
          <pc:docMk/>
          <pc:sldMk cId="1033834312" sldId="341"/>
        </pc:sldMkLst>
      </pc:sldChg>
      <pc:sldChg chg="del">
        <pc:chgData name="Raoul Albrecht" userId="d132c7b8-2fa6-4e83-b7a6-db32e0aa492e" providerId="ADAL" clId="{A762F57D-CBB9-4753-BDB8-6AB8002CA8B4}" dt="2022-02-15T13:14:51.064" v="480" actId="47"/>
        <pc:sldMkLst>
          <pc:docMk/>
          <pc:sldMk cId="2569343465" sldId="343"/>
        </pc:sldMkLst>
      </pc:sldChg>
      <pc:sldChg chg="del">
        <pc:chgData name="Raoul Albrecht" userId="d132c7b8-2fa6-4e83-b7a6-db32e0aa492e" providerId="ADAL" clId="{A762F57D-CBB9-4753-BDB8-6AB8002CA8B4}" dt="2022-02-15T13:15:29.169" v="529" actId="47"/>
        <pc:sldMkLst>
          <pc:docMk/>
          <pc:sldMk cId="256506389" sldId="344"/>
        </pc:sldMkLst>
      </pc:sldChg>
      <pc:sldChg chg="del">
        <pc:chgData name="Raoul Albrecht" userId="d132c7b8-2fa6-4e83-b7a6-db32e0aa492e" providerId="ADAL" clId="{A762F57D-CBB9-4753-BDB8-6AB8002CA8B4}" dt="2022-02-15T13:15:31.761" v="531" actId="47"/>
        <pc:sldMkLst>
          <pc:docMk/>
          <pc:sldMk cId="4080715127" sldId="345"/>
        </pc:sldMkLst>
      </pc:sldChg>
      <pc:sldChg chg="addSp delSp modSp mod">
        <pc:chgData name="Raoul Albrecht" userId="d132c7b8-2fa6-4e83-b7a6-db32e0aa492e" providerId="ADAL" clId="{A762F57D-CBB9-4753-BDB8-6AB8002CA8B4}" dt="2022-03-28T05:48:04.025" v="6004" actId="1076"/>
        <pc:sldMkLst>
          <pc:docMk/>
          <pc:sldMk cId="594421033" sldId="349"/>
        </pc:sldMkLst>
        <pc:spChg chg="mod">
          <ac:chgData name="Raoul Albrecht" userId="d132c7b8-2fa6-4e83-b7a6-db32e0aa492e" providerId="ADAL" clId="{A762F57D-CBB9-4753-BDB8-6AB8002CA8B4}" dt="2022-02-15T13:09:21.047" v="225" actId="20577"/>
          <ac:spMkLst>
            <pc:docMk/>
            <pc:sldMk cId="594421033" sldId="349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53:19.878" v="2071" actId="20577"/>
          <ac:spMkLst>
            <pc:docMk/>
            <pc:sldMk cId="594421033" sldId="349"/>
            <ac:spMk id="5" creationId="{4F59D1BE-36E4-4AD6-BF8A-6E520C4F79DF}"/>
          </ac:spMkLst>
        </pc:spChg>
        <pc:spChg chg="mod">
          <ac:chgData name="Raoul Albrecht" userId="d132c7b8-2fa6-4e83-b7a6-db32e0aa492e" providerId="ADAL" clId="{A762F57D-CBB9-4753-BDB8-6AB8002CA8B4}" dt="2022-02-15T13:09:36.604" v="250" actId="20577"/>
          <ac:spMkLst>
            <pc:docMk/>
            <pc:sldMk cId="594421033" sldId="349"/>
            <ac:spMk id="7" creationId="{731313B0-D086-4CC2-8BB8-A5521A2B1D7B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7" creationId="{AD0CC7D2-9526-463E-90EA-3EFBA31FBCDD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8" creationId="{8713C533-E878-4F54-84C2-78C1FF32FB82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29" creationId="{4DB7B3B2-2691-472A-9368-C2C15D75C6DC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0" creationId="{2BDA362D-FCBF-445C-942C-A3F263677E48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1" creationId="{095E010F-3E40-4940-9D51-EE8F3DAD2D75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2" creationId="{3FA86F23-2F11-4529-B45C-E7A2E9DC5D94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3" creationId="{7A5C43EE-707F-424F-B122-2271F5C2B4A0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4" creationId="{0DB48C9E-5047-48C0-B6F2-10676696FE49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5" creationId="{BBA21D3A-D3C8-49EC-8AF6-B810AE4E5B3F}"/>
          </ac:spMkLst>
        </pc:spChg>
        <pc:spChg chg="del">
          <ac:chgData name="Raoul Albrecht" userId="d132c7b8-2fa6-4e83-b7a6-db32e0aa492e" providerId="ADAL" clId="{A762F57D-CBB9-4753-BDB8-6AB8002CA8B4}" dt="2022-02-15T13:09:25.889" v="226" actId="478"/>
          <ac:spMkLst>
            <pc:docMk/>
            <pc:sldMk cId="594421033" sldId="349"/>
            <ac:spMk id="36" creationId="{D7DFA3B5-39BB-4808-A668-1CEF29479CD6}"/>
          </ac:spMkLst>
        </pc:spChg>
        <pc:picChg chg="add mod">
          <ac:chgData name="Raoul Albrecht" userId="d132c7b8-2fa6-4e83-b7a6-db32e0aa492e" providerId="ADAL" clId="{A762F57D-CBB9-4753-BDB8-6AB8002CA8B4}" dt="2022-03-28T05:48:04.025" v="6004" actId="1076"/>
          <ac:picMkLst>
            <pc:docMk/>
            <pc:sldMk cId="594421033" sldId="349"/>
            <ac:picMk id="8" creationId="{67750036-43F6-46C0-828C-3295A1D05554}"/>
          </ac:picMkLst>
        </pc:picChg>
        <pc:picChg chg="del">
          <ac:chgData name="Raoul Albrecht" userId="d132c7b8-2fa6-4e83-b7a6-db32e0aa492e" providerId="ADAL" clId="{A762F57D-CBB9-4753-BDB8-6AB8002CA8B4}" dt="2022-02-15T13:09:25.889" v="226" actId="478"/>
          <ac:picMkLst>
            <pc:docMk/>
            <pc:sldMk cId="594421033" sldId="349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7" creationId="{8A733507-E19E-4FD1-857A-7876FFF05B47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8" creationId="{D16D5059-84FC-44DB-A6CD-1E14E126E0DA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39" creationId="{AB4BAA90-381B-444D-83F6-4C18319FA28A}"/>
          </ac:cxnSpMkLst>
        </pc:cxnChg>
        <pc:cxnChg chg="del mod">
          <ac:chgData name="Raoul Albrecht" userId="d132c7b8-2fa6-4e83-b7a6-db32e0aa492e" providerId="ADAL" clId="{A762F57D-CBB9-4753-BDB8-6AB8002CA8B4}" dt="2022-02-15T13:09:25.889" v="226" actId="478"/>
          <ac:cxnSpMkLst>
            <pc:docMk/>
            <pc:sldMk cId="594421033" sldId="349"/>
            <ac:cxnSpMk id="40" creationId="{6AC1BC90-87B3-4E6A-8F53-90FD9CB5233B}"/>
          </ac:cxnSpMkLst>
        </pc:cxnChg>
      </pc:sldChg>
      <pc:sldChg chg="del">
        <pc:chgData name="Raoul Albrecht" userId="d132c7b8-2fa6-4e83-b7a6-db32e0aa492e" providerId="ADAL" clId="{A762F57D-CBB9-4753-BDB8-6AB8002CA8B4}" dt="2022-02-15T13:07:38.951" v="65" actId="47"/>
        <pc:sldMkLst>
          <pc:docMk/>
          <pc:sldMk cId="594134389" sldId="359"/>
        </pc:sldMkLst>
      </pc:sldChg>
      <pc:sldChg chg="del">
        <pc:chgData name="Raoul Albrecht" userId="d132c7b8-2fa6-4e83-b7a6-db32e0aa492e" providerId="ADAL" clId="{A762F57D-CBB9-4753-BDB8-6AB8002CA8B4}" dt="2022-02-15T13:07:40.786" v="67" actId="47"/>
        <pc:sldMkLst>
          <pc:docMk/>
          <pc:sldMk cId="3570621662" sldId="360"/>
        </pc:sldMkLst>
      </pc:sldChg>
      <pc:sldChg chg="modSp mod">
        <pc:chgData name="Raoul Albrecht" userId="d132c7b8-2fa6-4e83-b7a6-db32e0aa492e" providerId="ADAL" clId="{A762F57D-CBB9-4753-BDB8-6AB8002CA8B4}" dt="2022-02-15T13:12:44.058" v="375" actId="20577"/>
        <pc:sldMkLst>
          <pc:docMk/>
          <pc:sldMk cId="2076288551" sldId="367"/>
        </pc:sldMkLst>
        <pc:spChg chg="mod">
          <ac:chgData name="Raoul Albrecht" userId="d132c7b8-2fa6-4e83-b7a6-db32e0aa492e" providerId="ADAL" clId="{A762F57D-CBB9-4753-BDB8-6AB8002CA8B4}" dt="2022-02-15T13:12:44.058" v="375" actId="20577"/>
          <ac:spMkLst>
            <pc:docMk/>
            <pc:sldMk cId="2076288551" sldId="367"/>
            <ac:spMk id="3" creationId="{5AC863AE-8EA2-4A6F-BF56-0D772515D7F4}"/>
          </ac:spMkLst>
        </pc:spChg>
      </pc:sldChg>
      <pc:sldChg chg="del">
        <pc:chgData name="Raoul Albrecht" userId="d132c7b8-2fa6-4e83-b7a6-db32e0aa492e" providerId="ADAL" clId="{A762F57D-CBB9-4753-BDB8-6AB8002CA8B4}" dt="2022-02-15T13:10:59.445" v="320" actId="47"/>
        <pc:sldMkLst>
          <pc:docMk/>
          <pc:sldMk cId="1873270794" sldId="368"/>
        </pc:sldMkLst>
      </pc:sldChg>
      <pc:sldChg chg="del">
        <pc:chgData name="Raoul Albrecht" userId="d132c7b8-2fa6-4e83-b7a6-db32e0aa492e" providerId="ADAL" clId="{A762F57D-CBB9-4753-BDB8-6AB8002CA8B4}" dt="2022-02-15T13:13:49.421" v="423" actId="47"/>
        <pc:sldMkLst>
          <pc:docMk/>
          <pc:sldMk cId="1531842178" sldId="369"/>
        </pc:sldMkLst>
      </pc:sldChg>
      <pc:sldChg chg="del">
        <pc:chgData name="Raoul Albrecht" userId="d132c7b8-2fa6-4e83-b7a6-db32e0aa492e" providerId="ADAL" clId="{A762F57D-CBB9-4753-BDB8-6AB8002CA8B4}" dt="2022-02-15T13:13:51.365" v="426" actId="47"/>
        <pc:sldMkLst>
          <pc:docMk/>
          <pc:sldMk cId="1891375792" sldId="370"/>
        </pc:sldMkLst>
      </pc:sldChg>
      <pc:sldChg chg="del">
        <pc:chgData name="Raoul Albrecht" userId="d132c7b8-2fa6-4e83-b7a6-db32e0aa492e" providerId="ADAL" clId="{A762F57D-CBB9-4753-BDB8-6AB8002CA8B4}" dt="2022-02-15T13:13:53.165" v="431" actId="47"/>
        <pc:sldMkLst>
          <pc:docMk/>
          <pc:sldMk cId="4055726447" sldId="372"/>
        </pc:sldMkLst>
      </pc:sldChg>
      <pc:sldChg chg="del">
        <pc:chgData name="Raoul Albrecht" userId="d132c7b8-2fa6-4e83-b7a6-db32e0aa492e" providerId="ADAL" clId="{A762F57D-CBB9-4753-BDB8-6AB8002CA8B4}" dt="2022-02-15T13:07:38.894" v="64" actId="47"/>
        <pc:sldMkLst>
          <pc:docMk/>
          <pc:sldMk cId="1284300375" sldId="373"/>
        </pc:sldMkLst>
      </pc:sldChg>
      <pc:sldChg chg="modSp mod">
        <pc:chgData name="Raoul Albrecht" userId="d132c7b8-2fa6-4e83-b7a6-db32e0aa492e" providerId="ADAL" clId="{A762F57D-CBB9-4753-BDB8-6AB8002CA8B4}" dt="2022-02-15T13:15:38.932" v="533" actId="20577"/>
        <pc:sldMkLst>
          <pc:docMk/>
          <pc:sldMk cId="2369061223" sldId="374"/>
        </pc:sldMkLst>
        <pc:spChg chg="mod">
          <ac:chgData name="Raoul Albrecht" userId="d132c7b8-2fa6-4e83-b7a6-db32e0aa492e" providerId="ADAL" clId="{A762F57D-CBB9-4753-BDB8-6AB8002CA8B4}" dt="2022-02-15T13:10:32.383" v="319" actId="20577"/>
          <ac:spMkLst>
            <pc:docMk/>
            <pc:sldMk cId="2369061223" sldId="374"/>
            <ac:spMk id="3" creationId="{925E1279-8FDA-4F89-8DBD-8FA64C48F594}"/>
          </ac:spMkLst>
        </pc:spChg>
        <pc:spChg chg="mod">
          <ac:chgData name="Raoul Albrecht" userId="d132c7b8-2fa6-4e83-b7a6-db32e0aa492e" providerId="ADAL" clId="{A762F57D-CBB9-4753-BDB8-6AB8002CA8B4}" dt="2022-02-15T13:08:22.945" v="120" actId="20577"/>
          <ac:spMkLst>
            <pc:docMk/>
            <pc:sldMk cId="2369061223" sldId="374"/>
            <ac:spMk id="14" creationId="{8C582B45-888A-420B-A6FF-E85EC843D74E}"/>
          </ac:spMkLst>
        </pc:spChg>
        <pc:spChg chg="mod">
          <ac:chgData name="Raoul Albrecht" userId="d132c7b8-2fa6-4e83-b7a6-db32e0aa492e" providerId="ADAL" clId="{A762F57D-CBB9-4753-BDB8-6AB8002CA8B4}" dt="2022-02-15T13:08:02.446" v="96" actId="20577"/>
          <ac:spMkLst>
            <pc:docMk/>
            <pc:sldMk cId="2369061223" sldId="374"/>
            <ac:spMk id="16" creationId="{A5E3EC27-90F0-41D6-80EA-FD3DB33AB1BC}"/>
          </ac:spMkLst>
        </pc:spChg>
        <pc:spChg chg="mod">
          <ac:chgData name="Raoul Albrecht" userId="d132c7b8-2fa6-4e83-b7a6-db32e0aa492e" providerId="ADAL" clId="{A762F57D-CBB9-4753-BDB8-6AB8002CA8B4}" dt="2022-02-15T13:12:32.864" v="362" actId="20577"/>
          <ac:spMkLst>
            <pc:docMk/>
            <pc:sldMk cId="2369061223" sldId="374"/>
            <ac:spMk id="18" creationId="{BE1ADB0C-F03D-4DBC-B31D-20750602BDDE}"/>
          </ac:spMkLst>
        </pc:spChg>
        <pc:spChg chg="mod">
          <ac:chgData name="Raoul Albrecht" userId="d132c7b8-2fa6-4e83-b7a6-db32e0aa492e" providerId="ADAL" clId="{A762F57D-CBB9-4753-BDB8-6AB8002CA8B4}" dt="2022-02-15T13:14:06.065" v="443" actId="20577"/>
          <ac:spMkLst>
            <pc:docMk/>
            <pc:sldMk cId="2369061223" sldId="374"/>
            <ac:spMk id="20" creationId="{3749376A-9D65-4ED8-AD4D-C7460991A64C}"/>
          </ac:spMkLst>
        </pc:spChg>
        <pc:spChg chg="mod">
          <ac:chgData name="Raoul Albrecht" userId="d132c7b8-2fa6-4e83-b7a6-db32e0aa492e" providerId="ADAL" clId="{A762F57D-CBB9-4753-BDB8-6AB8002CA8B4}" dt="2022-02-15T13:15:38.932" v="533" actId="20577"/>
          <ac:spMkLst>
            <pc:docMk/>
            <pc:sldMk cId="2369061223" sldId="374"/>
            <ac:spMk id="22" creationId="{70FDD8B6-A764-47E8-9302-9D4B90FD34F3}"/>
          </ac:spMkLst>
        </pc:spChg>
      </pc:sldChg>
      <pc:sldChg chg="del">
        <pc:chgData name="Raoul Albrecht" userId="d132c7b8-2fa6-4e83-b7a6-db32e0aa492e" providerId="ADAL" clId="{A762F57D-CBB9-4753-BDB8-6AB8002CA8B4}" dt="2022-02-15T13:07:33.926" v="60" actId="47"/>
        <pc:sldMkLst>
          <pc:docMk/>
          <pc:sldMk cId="4244251054" sldId="953"/>
        </pc:sldMkLst>
      </pc:sldChg>
      <pc:sldChg chg="del">
        <pc:chgData name="Raoul Albrecht" userId="d132c7b8-2fa6-4e83-b7a6-db32e0aa492e" providerId="ADAL" clId="{A762F57D-CBB9-4753-BDB8-6AB8002CA8B4}" dt="2022-02-15T13:10:10.304" v="295" actId="47"/>
        <pc:sldMkLst>
          <pc:docMk/>
          <pc:sldMk cId="3745110332" sldId="954"/>
        </pc:sldMkLst>
      </pc:sldChg>
      <pc:sldChg chg="del">
        <pc:chgData name="Raoul Albrecht" userId="d132c7b8-2fa6-4e83-b7a6-db32e0aa492e" providerId="ADAL" clId="{A762F57D-CBB9-4753-BDB8-6AB8002CA8B4}" dt="2022-02-15T13:07:40.193" v="66" actId="47"/>
        <pc:sldMkLst>
          <pc:docMk/>
          <pc:sldMk cId="2025409932" sldId="955"/>
        </pc:sldMkLst>
      </pc:sldChg>
      <pc:sldChg chg="del">
        <pc:chgData name="Raoul Albrecht" userId="d132c7b8-2fa6-4e83-b7a6-db32e0aa492e" providerId="ADAL" clId="{A762F57D-CBB9-4753-BDB8-6AB8002CA8B4}" dt="2022-02-15T13:07:52.409" v="71" actId="47"/>
        <pc:sldMkLst>
          <pc:docMk/>
          <pc:sldMk cId="1567647175" sldId="956"/>
        </pc:sldMkLst>
      </pc:sldChg>
      <pc:sldChg chg="del">
        <pc:chgData name="Raoul Albrecht" userId="d132c7b8-2fa6-4e83-b7a6-db32e0aa492e" providerId="ADAL" clId="{A762F57D-CBB9-4753-BDB8-6AB8002CA8B4}" dt="2022-02-15T13:07:35.674" v="62" actId="47"/>
        <pc:sldMkLst>
          <pc:docMk/>
          <pc:sldMk cId="3756547737" sldId="957"/>
        </pc:sldMkLst>
      </pc:sldChg>
      <pc:sldChg chg="del">
        <pc:chgData name="Raoul Albrecht" userId="d132c7b8-2fa6-4e83-b7a6-db32e0aa492e" providerId="ADAL" clId="{A762F57D-CBB9-4753-BDB8-6AB8002CA8B4}" dt="2022-02-15T13:13:50.444" v="424" actId="47"/>
        <pc:sldMkLst>
          <pc:docMk/>
          <pc:sldMk cId="2601425741" sldId="958"/>
        </pc:sldMkLst>
      </pc:sldChg>
      <pc:sldChg chg="del">
        <pc:chgData name="Raoul Albrecht" userId="d132c7b8-2fa6-4e83-b7a6-db32e0aa492e" providerId="ADAL" clId="{A762F57D-CBB9-4753-BDB8-6AB8002CA8B4}" dt="2022-02-15T13:13:48.271" v="422" actId="47"/>
        <pc:sldMkLst>
          <pc:docMk/>
          <pc:sldMk cId="411948756" sldId="959"/>
        </pc:sldMkLst>
      </pc:sldChg>
      <pc:sldChg chg="del">
        <pc:chgData name="Raoul Albrecht" userId="d132c7b8-2fa6-4e83-b7a6-db32e0aa492e" providerId="ADAL" clId="{A762F57D-CBB9-4753-BDB8-6AB8002CA8B4}" dt="2022-02-15T13:13:50.912" v="425" actId="47"/>
        <pc:sldMkLst>
          <pc:docMk/>
          <pc:sldMk cId="968434220" sldId="960"/>
        </pc:sldMkLst>
      </pc:sldChg>
      <pc:sldChg chg="del">
        <pc:chgData name="Raoul Albrecht" userId="d132c7b8-2fa6-4e83-b7a6-db32e0aa492e" providerId="ADAL" clId="{A762F57D-CBB9-4753-BDB8-6AB8002CA8B4}" dt="2022-02-15T13:13:52.393" v="427" actId="47"/>
        <pc:sldMkLst>
          <pc:docMk/>
          <pc:sldMk cId="1301025219" sldId="961"/>
        </pc:sldMkLst>
      </pc:sldChg>
      <pc:sldChg chg="del">
        <pc:chgData name="Raoul Albrecht" userId="d132c7b8-2fa6-4e83-b7a6-db32e0aa492e" providerId="ADAL" clId="{A762F57D-CBB9-4753-BDB8-6AB8002CA8B4}" dt="2022-02-15T13:13:52.580" v="428" actId="47"/>
        <pc:sldMkLst>
          <pc:docMk/>
          <pc:sldMk cId="2669985480" sldId="962"/>
        </pc:sldMkLst>
      </pc:sldChg>
      <pc:sldChg chg="del">
        <pc:chgData name="Raoul Albrecht" userId="d132c7b8-2fa6-4e83-b7a6-db32e0aa492e" providerId="ADAL" clId="{A762F57D-CBB9-4753-BDB8-6AB8002CA8B4}" dt="2022-02-15T13:13:53.814" v="433" actId="47"/>
        <pc:sldMkLst>
          <pc:docMk/>
          <pc:sldMk cId="2981942351" sldId="963"/>
        </pc:sldMkLst>
      </pc:sldChg>
      <pc:sldChg chg="del">
        <pc:chgData name="Raoul Albrecht" userId="d132c7b8-2fa6-4e83-b7a6-db32e0aa492e" providerId="ADAL" clId="{A762F57D-CBB9-4753-BDB8-6AB8002CA8B4}" dt="2022-02-15T13:09:58.268" v="281" actId="47"/>
        <pc:sldMkLst>
          <pc:docMk/>
          <pc:sldMk cId="401320404" sldId="964"/>
        </pc:sldMkLst>
      </pc:sldChg>
      <pc:sldChg chg="del">
        <pc:chgData name="Raoul Albrecht" userId="d132c7b8-2fa6-4e83-b7a6-db32e0aa492e" providerId="ADAL" clId="{A762F57D-CBB9-4753-BDB8-6AB8002CA8B4}" dt="2022-02-15T13:09:59.692" v="282" actId="47"/>
        <pc:sldMkLst>
          <pc:docMk/>
          <pc:sldMk cId="974957262" sldId="965"/>
        </pc:sldMkLst>
      </pc:sldChg>
      <pc:sldChg chg="del">
        <pc:chgData name="Raoul Albrecht" userId="d132c7b8-2fa6-4e83-b7a6-db32e0aa492e" providerId="ADAL" clId="{A762F57D-CBB9-4753-BDB8-6AB8002CA8B4}" dt="2022-02-15T13:10:00.659" v="283" actId="47"/>
        <pc:sldMkLst>
          <pc:docMk/>
          <pc:sldMk cId="287981301" sldId="966"/>
        </pc:sldMkLst>
      </pc:sldChg>
      <pc:sldChg chg="del">
        <pc:chgData name="Raoul Albrecht" userId="d132c7b8-2fa6-4e83-b7a6-db32e0aa492e" providerId="ADAL" clId="{A762F57D-CBB9-4753-BDB8-6AB8002CA8B4}" dt="2022-02-15T13:10:01.743" v="284" actId="47"/>
        <pc:sldMkLst>
          <pc:docMk/>
          <pc:sldMk cId="3241889091" sldId="967"/>
        </pc:sldMkLst>
      </pc:sldChg>
      <pc:sldChg chg="del">
        <pc:chgData name="Raoul Albrecht" userId="d132c7b8-2fa6-4e83-b7a6-db32e0aa492e" providerId="ADAL" clId="{A762F57D-CBB9-4753-BDB8-6AB8002CA8B4}" dt="2022-02-15T13:10:03.240" v="285" actId="47"/>
        <pc:sldMkLst>
          <pc:docMk/>
          <pc:sldMk cId="78138941" sldId="968"/>
        </pc:sldMkLst>
      </pc:sldChg>
      <pc:sldChg chg="del">
        <pc:chgData name="Raoul Albrecht" userId="d132c7b8-2fa6-4e83-b7a6-db32e0aa492e" providerId="ADAL" clId="{A762F57D-CBB9-4753-BDB8-6AB8002CA8B4}" dt="2022-02-15T13:10:03.824" v="286" actId="47"/>
        <pc:sldMkLst>
          <pc:docMk/>
          <pc:sldMk cId="2765196117" sldId="969"/>
        </pc:sldMkLst>
      </pc:sldChg>
      <pc:sldChg chg="del">
        <pc:chgData name="Raoul Albrecht" userId="d132c7b8-2fa6-4e83-b7a6-db32e0aa492e" providerId="ADAL" clId="{A762F57D-CBB9-4753-BDB8-6AB8002CA8B4}" dt="2022-02-15T13:10:04.457" v="287" actId="47"/>
        <pc:sldMkLst>
          <pc:docMk/>
          <pc:sldMk cId="1267285370" sldId="970"/>
        </pc:sldMkLst>
      </pc:sldChg>
      <pc:sldChg chg="del">
        <pc:chgData name="Raoul Albrecht" userId="d132c7b8-2fa6-4e83-b7a6-db32e0aa492e" providerId="ADAL" clId="{A762F57D-CBB9-4753-BDB8-6AB8002CA8B4}" dt="2022-02-15T13:10:06.033" v="289" actId="47"/>
        <pc:sldMkLst>
          <pc:docMk/>
          <pc:sldMk cId="56782395" sldId="971"/>
        </pc:sldMkLst>
      </pc:sldChg>
      <pc:sldChg chg="del">
        <pc:chgData name="Raoul Albrecht" userId="d132c7b8-2fa6-4e83-b7a6-db32e0aa492e" providerId="ADAL" clId="{A762F57D-CBB9-4753-BDB8-6AB8002CA8B4}" dt="2022-02-15T13:10:05.355" v="288" actId="47"/>
        <pc:sldMkLst>
          <pc:docMk/>
          <pc:sldMk cId="170156694" sldId="972"/>
        </pc:sldMkLst>
      </pc:sldChg>
      <pc:sldChg chg="del">
        <pc:chgData name="Raoul Albrecht" userId="d132c7b8-2fa6-4e83-b7a6-db32e0aa492e" providerId="ADAL" clId="{A762F57D-CBB9-4753-BDB8-6AB8002CA8B4}" dt="2022-02-15T13:10:06.646" v="290" actId="47"/>
        <pc:sldMkLst>
          <pc:docMk/>
          <pc:sldMk cId="1713750061" sldId="973"/>
        </pc:sldMkLst>
      </pc:sldChg>
      <pc:sldChg chg="del">
        <pc:chgData name="Raoul Albrecht" userId="d132c7b8-2fa6-4e83-b7a6-db32e0aa492e" providerId="ADAL" clId="{A762F57D-CBB9-4753-BDB8-6AB8002CA8B4}" dt="2022-02-15T13:10:07.519" v="291" actId="47"/>
        <pc:sldMkLst>
          <pc:docMk/>
          <pc:sldMk cId="3384385155" sldId="974"/>
        </pc:sldMkLst>
      </pc:sldChg>
      <pc:sldChg chg="del">
        <pc:chgData name="Raoul Albrecht" userId="d132c7b8-2fa6-4e83-b7a6-db32e0aa492e" providerId="ADAL" clId="{A762F57D-CBB9-4753-BDB8-6AB8002CA8B4}" dt="2022-02-15T13:10:08.120" v="292" actId="47"/>
        <pc:sldMkLst>
          <pc:docMk/>
          <pc:sldMk cId="1301840062" sldId="975"/>
        </pc:sldMkLst>
      </pc:sldChg>
      <pc:sldChg chg="del">
        <pc:chgData name="Raoul Albrecht" userId="d132c7b8-2fa6-4e83-b7a6-db32e0aa492e" providerId="ADAL" clId="{A762F57D-CBB9-4753-BDB8-6AB8002CA8B4}" dt="2022-02-15T13:10:08.808" v="293" actId="47"/>
        <pc:sldMkLst>
          <pc:docMk/>
          <pc:sldMk cId="1467583724" sldId="976"/>
        </pc:sldMkLst>
      </pc:sldChg>
      <pc:sldChg chg="del">
        <pc:chgData name="Raoul Albrecht" userId="d132c7b8-2fa6-4e83-b7a6-db32e0aa492e" providerId="ADAL" clId="{A762F57D-CBB9-4753-BDB8-6AB8002CA8B4}" dt="2022-02-15T13:10:09.309" v="294" actId="47"/>
        <pc:sldMkLst>
          <pc:docMk/>
          <pc:sldMk cId="1136150392" sldId="977"/>
        </pc:sldMkLst>
      </pc:sldChg>
      <pc:sldChg chg="del">
        <pc:chgData name="Raoul Albrecht" userId="d132c7b8-2fa6-4e83-b7a6-db32e0aa492e" providerId="ADAL" clId="{A762F57D-CBB9-4753-BDB8-6AB8002CA8B4}" dt="2022-02-15T13:13:53.408" v="432" actId="47"/>
        <pc:sldMkLst>
          <pc:docMk/>
          <pc:sldMk cId="204585010" sldId="978"/>
        </pc:sldMkLst>
      </pc:sldChg>
      <pc:sldChg chg="del">
        <pc:chgData name="Raoul Albrecht" userId="d132c7b8-2fa6-4e83-b7a6-db32e0aa492e" providerId="ADAL" clId="{A762F57D-CBB9-4753-BDB8-6AB8002CA8B4}" dt="2022-02-15T13:13:52.763" v="429" actId="47"/>
        <pc:sldMkLst>
          <pc:docMk/>
          <pc:sldMk cId="2702145749" sldId="979"/>
        </pc:sldMkLst>
      </pc:sldChg>
      <pc:sldChg chg="del">
        <pc:chgData name="Raoul Albrecht" userId="d132c7b8-2fa6-4e83-b7a6-db32e0aa492e" providerId="ADAL" clId="{A762F57D-CBB9-4753-BDB8-6AB8002CA8B4}" dt="2022-02-15T13:15:33.737" v="532" actId="47"/>
        <pc:sldMkLst>
          <pc:docMk/>
          <pc:sldMk cId="3039229396" sldId="980"/>
        </pc:sldMkLst>
      </pc:sldChg>
      <pc:sldChg chg="del">
        <pc:chgData name="Raoul Albrecht" userId="d132c7b8-2fa6-4e83-b7a6-db32e0aa492e" providerId="ADAL" clId="{A762F57D-CBB9-4753-BDB8-6AB8002CA8B4}" dt="2022-02-15T13:13:53.998" v="434" actId="47"/>
        <pc:sldMkLst>
          <pc:docMk/>
          <pc:sldMk cId="1757786500" sldId="981"/>
        </pc:sldMkLst>
      </pc:sldChg>
      <pc:sldChg chg="del">
        <pc:chgData name="Raoul Albrecht" userId="d132c7b8-2fa6-4e83-b7a6-db32e0aa492e" providerId="ADAL" clId="{A762F57D-CBB9-4753-BDB8-6AB8002CA8B4}" dt="2022-02-15T13:07:37.215" v="63" actId="47"/>
        <pc:sldMkLst>
          <pc:docMk/>
          <pc:sldMk cId="2295318907" sldId="982"/>
        </pc:sldMkLst>
      </pc:sldChg>
      <pc:sldChg chg="del">
        <pc:chgData name="Raoul Albrecht" userId="d132c7b8-2fa6-4e83-b7a6-db32e0aa492e" providerId="ADAL" clId="{A762F57D-CBB9-4753-BDB8-6AB8002CA8B4}" dt="2022-02-15T13:13:52.946" v="430" actId="47"/>
        <pc:sldMkLst>
          <pc:docMk/>
          <pc:sldMk cId="1457762521" sldId="983"/>
        </pc:sldMkLst>
      </pc:sldChg>
      <pc:sldChg chg="addSp delSp modSp add mod">
        <pc:chgData name="Raoul Albrecht" userId="d132c7b8-2fa6-4e83-b7a6-db32e0aa492e" providerId="ADAL" clId="{A762F57D-CBB9-4753-BDB8-6AB8002CA8B4}" dt="2022-02-15T13:51:03.650" v="2046" actId="1038"/>
        <pc:sldMkLst>
          <pc:docMk/>
          <pc:sldMk cId="2702188633" sldId="984"/>
        </pc:sldMkLst>
        <pc:spChg chg="mod">
          <ac:chgData name="Raoul Albrecht" userId="d132c7b8-2fa6-4e83-b7a6-db32e0aa492e" providerId="ADAL" clId="{A762F57D-CBB9-4753-BDB8-6AB8002CA8B4}" dt="2022-02-15T13:11:57.767" v="348"/>
          <ac:spMkLst>
            <pc:docMk/>
            <pc:sldMk cId="2702188633" sldId="984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08:54.850" v="186" actId="20577"/>
          <ac:spMkLst>
            <pc:docMk/>
            <pc:sldMk cId="2702188633" sldId="984"/>
            <ac:spMk id="5" creationId="{4F59D1BE-36E4-4AD6-BF8A-6E520C4F79DF}"/>
          </ac:spMkLst>
        </pc:spChg>
        <pc:spChg chg="mod">
          <ac:chgData name="Raoul Albrecht" userId="d132c7b8-2fa6-4e83-b7a6-db32e0aa492e" providerId="ADAL" clId="{A762F57D-CBB9-4753-BDB8-6AB8002CA8B4}" dt="2022-02-15T13:09:44.283" v="265" actId="20577"/>
          <ac:spMkLst>
            <pc:docMk/>
            <pc:sldMk cId="2702188633" sldId="984"/>
            <ac:spMk id="7" creationId="{731313B0-D086-4CC2-8BB8-A5521A2B1D7B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8" creationId="{6433D614-A6E0-47C7-B478-C9E1499C39E2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9" creationId="{6A893DD5-967F-4407-B1FE-E27B820B001E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0" creationId="{18509C74-45B5-481A-8F5F-CE6062B5CB13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1" creationId="{77213F66-DC6E-4ACB-9375-CB2392CBF7E0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2" creationId="{9556CB10-9F3C-4467-88D0-8538341D1503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3" creationId="{B1547F9E-F773-45B7-8A5D-20D1762B8732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4" creationId="{111FB5AE-8978-4FB6-B918-C5C082C1ACF5}"/>
          </ac:spMkLst>
        </pc:spChg>
        <pc:spChg chg="add del mod">
          <ac:chgData name="Raoul Albrecht" userId="d132c7b8-2fa6-4e83-b7a6-db32e0aa492e" providerId="ADAL" clId="{A762F57D-CBB9-4753-BDB8-6AB8002CA8B4}" dt="2022-02-15T13:19:48.336" v="653"/>
          <ac:spMkLst>
            <pc:docMk/>
            <pc:sldMk cId="2702188633" sldId="984"/>
            <ac:spMk id="15" creationId="{2683DB4D-9F98-4906-87DE-64E4AC52FCB3}"/>
          </ac:spMkLst>
        </pc:spChg>
        <pc:picChg chg="add mod">
          <ac:chgData name="Raoul Albrecht" userId="d132c7b8-2fa6-4e83-b7a6-db32e0aa492e" providerId="ADAL" clId="{A762F57D-CBB9-4753-BDB8-6AB8002CA8B4}" dt="2022-02-15T13:51:03.650" v="2046" actId="1038"/>
          <ac:picMkLst>
            <pc:docMk/>
            <pc:sldMk cId="2702188633" sldId="984"/>
            <ac:picMk id="6" creationId="{D898C179-D829-42D7-A087-69F72C180ADF}"/>
          </ac:picMkLst>
        </pc:picChg>
      </pc:sldChg>
      <pc:sldChg chg="modSp add del mod">
        <pc:chgData name="Raoul Albrecht" userId="d132c7b8-2fa6-4e83-b7a6-db32e0aa492e" providerId="ADAL" clId="{A762F57D-CBB9-4753-BDB8-6AB8002CA8B4}" dt="2022-02-15T13:12:01.595" v="349" actId="47"/>
        <pc:sldMkLst>
          <pc:docMk/>
          <pc:sldMk cId="2902271060" sldId="985"/>
        </pc:sldMkLst>
        <pc:spChg chg="mod">
          <ac:chgData name="Raoul Albrecht" userId="d132c7b8-2fa6-4e83-b7a6-db32e0aa492e" providerId="ADAL" clId="{A762F57D-CBB9-4753-BDB8-6AB8002CA8B4}" dt="2022-02-15T13:11:54.545" v="347"/>
          <ac:spMkLst>
            <pc:docMk/>
            <pc:sldMk cId="2902271060" sldId="985"/>
            <ac:spMk id="3" creationId="{ADBEAFAB-420F-4F5A-AD00-8599DA3FBD48}"/>
          </ac:spMkLst>
        </pc:spChg>
      </pc:sldChg>
      <pc:sldChg chg="addSp modSp add mod">
        <pc:chgData name="Raoul Albrecht" userId="d132c7b8-2fa6-4e83-b7a6-db32e0aa492e" providerId="ADAL" clId="{A762F57D-CBB9-4753-BDB8-6AB8002CA8B4}" dt="2022-02-15T13:27:59.660" v="885" actId="20577"/>
        <pc:sldMkLst>
          <pc:docMk/>
          <pc:sldMk cId="3054336613" sldId="985"/>
        </pc:sldMkLst>
        <pc:spChg chg="mod">
          <ac:chgData name="Raoul Albrecht" userId="d132c7b8-2fa6-4e83-b7a6-db32e0aa492e" providerId="ADAL" clId="{A762F57D-CBB9-4753-BDB8-6AB8002CA8B4}" dt="2022-02-15T13:12:54.778" v="377" actId="20577"/>
          <ac:spMkLst>
            <pc:docMk/>
            <pc:sldMk cId="3054336613" sldId="985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3:04.532" v="392" actId="20577"/>
          <ac:spMkLst>
            <pc:docMk/>
            <pc:sldMk cId="3054336613" sldId="985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26:17.643" v="827" actId="20577"/>
          <ac:spMkLst>
            <pc:docMk/>
            <pc:sldMk cId="3054336613" sldId="985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5T13:26:27.741" v="828" actId="12"/>
          <ac:spMkLst>
            <pc:docMk/>
            <pc:sldMk cId="3054336613" sldId="985"/>
            <ac:spMk id="12" creationId="{0C651388-6D60-401C-8AC3-794C075DD653}"/>
          </ac:spMkLst>
        </pc:spChg>
        <pc:spChg chg="add mod">
          <ac:chgData name="Raoul Albrecht" userId="d132c7b8-2fa6-4e83-b7a6-db32e0aa492e" providerId="ADAL" clId="{A762F57D-CBB9-4753-BDB8-6AB8002CA8B4}" dt="2022-02-15T13:26:32.706" v="829" actId="12"/>
          <ac:spMkLst>
            <pc:docMk/>
            <pc:sldMk cId="3054336613" sldId="985"/>
            <ac:spMk id="13" creationId="{A00ABB8E-AC15-4098-976B-34D3EEDDFBD7}"/>
          </ac:spMkLst>
        </pc:spChg>
        <pc:spChg chg="add mod">
          <ac:chgData name="Raoul Albrecht" userId="d132c7b8-2fa6-4e83-b7a6-db32e0aa492e" providerId="ADAL" clId="{A762F57D-CBB9-4753-BDB8-6AB8002CA8B4}" dt="2022-02-15T13:27:59.660" v="885" actId="20577"/>
          <ac:spMkLst>
            <pc:docMk/>
            <pc:sldMk cId="3054336613" sldId="985"/>
            <ac:spMk id="14" creationId="{EA42F3F5-F21C-4CA9-8337-98302BD92062}"/>
          </ac:spMkLst>
        </pc:spChg>
        <pc:picChg chg="add mod">
          <ac:chgData name="Raoul Albrecht" userId="d132c7b8-2fa6-4e83-b7a6-db32e0aa492e" providerId="ADAL" clId="{A762F57D-CBB9-4753-BDB8-6AB8002CA8B4}" dt="2022-02-15T13:23:59.648" v="720" actId="1037"/>
          <ac:picMkLst>
            <pc:docMk/>
            <pc:sldMk cId="3054336613" sldId="985"/>
            <ac:picMk id="6" creationId="{65B7A93C-27AD-4C23-9BE5-146799FD5A35}"/>
          </ac:picMkLst>
        </pc:picChg>
        <pc:picChg chg="add mod">
          <ac:chgData name="Raoul Albrecht" userId="d132c7b8-2fa6-4e83-b7a6-db32e0aa492e" providerId="ADAL" clId="{A762F57D-CBB9-4753-BDB8-6AB8002CA8B4}" dt="2022-02-15T13:24:44.862" v="746" actId="1076"/>
          <ac:picMkLst>
            <pc:docMk/>
            <pc:sldMk cId="3054336613" sldId="985"/>
            <ac:picMk id="8" creationId="{BE90EB7C-40A7-4BEF-9197-13BC088788DA}"/>
          </ac:picMkLst>
        </pc:picChg>
        <pc:picChg chg="add mo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9" creationId="{0E6F5335-5214-4768-B4C6-D653501BDFDF}"/>
          </ac:picMkLst>
        </pc:picChg>
        <pc:picChg chg="add mod or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10" creationId="{BB73D3ED-3304-4422-B647-1C1CA72D8FC6}"/>
          </ac:picMkLst>
        </pc:picChg>
        <pc:picChg chg="add mod ord">
          <ac:chgData name="Raoul Albrecht" userId="d132c7b8-2fa6-4e83-b7a6-db32e0aa492e" providerId="ADAL" clId="{A762F57D-CBB9-4753-BDB8-6AB8002CA8B4}" dt="2022-02-15T13:24:53.730" v="758" actId="1037"/>
          <ac:picMkLst>
            <pc:docMk/>
            <pc:sldMk cId="3054336613" sldId="985"/>
            <ac:picMk id="11" creationId="{1C24F86B-BE81-4DDD-BF0F-9738B3A67550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2-18T09:30:25.279" v="2619" actId="478"/>
        <pc:sldMkLst>
          <pc:docMk/>
          <pc:sldMk cId="373247922" sldId="986"/>
        </pc:sldMkLst>
        <pc:spChg chg="mod">
          <ac:chgData name="Raoul Albrecht" userId="d132c7b8-2fa6-4e83-b7a6-db32e0aa492e" providerId="ADAL" clId="{A762F57D-CBB9-4753-BDB8-6AB8002CA8B4}" dt="2022-02-15T13:57:37.375" v="2163" actId="20577"/>
          <ac:spMkLst>
            <pc:docMk/>
            <pc:sldMk cId="373247922" sldId="986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5T13:27:37.092" v="874" actId="20577"/>
          <ac:spMkLst>
            <pc:docMk/>
            <pc:sldMk cId="373247922" sldId="986"/>
            <ac:spMk id="8" creationId="{C5F1DB55-477C-459F-84AD-43A47F9C568C}"/>
          </ac:spMkLst>
        </pc:spChg>
        <pc:picChg chg="add del mod">
          <ac:chgData name="Raoul Albrecht" userId="d132c7b8-2fa6-4e83-b7a6-db32e0aa492e" providerId="ADAL" clId="{A762F57D-CBB9-4753-BDB8-6AB8002CA8B4}" dt="2022-02-18T09:27:28.087" v="2514" actId="478"/>
          <ac:picMkLst>
            <pc:docMk/>
            <pc:sldMk cId="373247922" sldId="986"/>
            <ac:picMk id="6" creationId="{EC091C2C-D753-476B-AA4F-591B56FF9A1F}"/>
          </ac:picMkLst>
        </pc:picChg>
        <pc:picChg chg="add del mod">
          <ac:chgData name="Raoul Albrecht" userId="d132c7b8-2fa6-4e83-b7a6-db32e0aa492e" providerId="ADAL" clId="{A762F57D-CBB9-4753-BDB8-6AB8002CA8B4}" dt="2022-02-15T13:56:54.206" v="2109" actId="478"/>
          <ac:picMkLst>
            <pc:docMk/>
            <pc:sldMk cId="373247922" sldId="986"/>
            <ac:picMk id="9" creationId="{2E908CEC-A529-486A-BF0C-A5A486D33E42}"/>
          </ac:picMkLst>
        </pc:picChg>
        <pc:picChg chg="add del mod ord">
          <ac:chgData name="Raoul Albrecht" userId="d132c7b8-2fa6-4e83-b7a6-db32e0aa492e" providerId="ADAL" clId="{A762F57D-CBB9-4753-BDB8-6AB8002CA8B4}" dt="2022-02-18T09:27:29.163" v="2515" actId="478"/>
          <ac:picMkLst>
            <pc:docMk/>
            <pc:sldMk cId="373247922" sldId="986"/>
            <ac:picMk id="10" creationId="{38411922-F862-4115-8C6A-AB570577DC7A}"/>
          </ac:picMkLst>
        </pc:picChg>
        <pc:picChg chg="add del mod ord">
          <ac:chgData name="Raoul Albrecht" userId="d132c7b8-2fa6-4e83-b7a6-db32e0aa492e" providerId="ADAL" clId="{A762F57D-CBB9-4753-BDB8-6AB8002CA8B4}" dt="2022-02-18T09:27:29.902" v="2516" actId="478"/>
          <ac:picMkLst>
            <pc:docMk/>
            <pc:sldMk cId="373247922" sldId="986"/>
            <ac:picMk id="11" creationId="{D26DD163-D699-4E39-8096-2C532F685EA3}"/>
          </ac:picMkLst>
        </pc:picChg>
        <pc:picChg chg="add mo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2" creationId="{E81438FD-76F9-42A5-8B11-167598FDCE18}"/>
          </ac:picMkLst>
        </pc:picChg>
        <pc:picChg chg="add mod or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3" creationId="{AFCB444A-5BA2-4567-95FD-F45816021A9A}"/>
          </ac:picMkLst>
        </pc:picChg>
        <pc:picChg chg="add mod ord">
          <ac:chgData name="Raoul Albrecht" userId="d132c7b8-2fa6-4e83-b7a6-db32e0aa492e" providerId="ADAL" clId="{A762F57D-CBB9-4753-BDB8-6AB8002CA8B4}" dt="2022-02-18T09:30:17.292" v="2616" actId="1036"/>
          <ac:picMkLst>
            <pc:docMk/>
            <pc:sldMk cId="373247922" sldId="986"/>
            <ac:picMk id="14" creationId="{BA407E7E-DB42-474C-B24C-1E0C82598E16}"/>
          </ac:picMkLst>
        </pc:picChg>
        <pc:picChg chg="add del mod">
          <ac:chgData name="Raoul Albrecht" userId="d132c7b8-2fa6-4e83-b7a6-db32e0aa492e" providerId="ADAL" clId="{A762F57D-CBB9-4753-BDB8-6AB8002CA8B4}" dt="2022-02-18T09:30:19.278" v="2617" actId="478"/>
          <ac:picMkLst>
            <pc:docMk/>
            <pc:sldMk cId="373247922" sldId="986"/>
            <ac:picMk id="15" creationId="{0B8B2E31-0533-4CA2-8C6D-ECCEDE3FBEA8}"/>
          </ac:picMkLst>
        </pc:picChg>
        <pc:picChg chg="add del mod">
          <ac:chgData name="Raoul Albrecht" userId="d132c7b8-2fa6-4e83-b7a6-db32e0aa492e" providerId="ADAL" clId="{A762F57D-CBB9-4753-BDB8-6AB8002CA8B4}" dt="2022-02-18T09:30:25.279" v="2619" actId="478"/>
          <ac:picMkLst>
            <pc:docMk/>
            <pc:sldMk cId="373247922" sldId="986"/>
            <ac:picMk id="16" creationId="{A70531D8-0685-49E0-B12C-70FFFFD6EF44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7:13:46.959" v="5084" actId="1076"/>
        <pc:sldMkLst>
          <pc:docMk/>
          <pc:sldMk cId="2001491354" sldId="987"/>
        </pc:sldMkLst>
        <pc:spChg chg="mod">
          <ac:chgData name="Raoul Albrecht" userId="d132c7b8-2fa6-4e83-b7a6-db32e0aa492e" providerId="ADAL" clId="{A762F57D-CBB9-4753-BDB8-6AB8002CA8B4}" dt="2022-03-01T06:52:47.378" v="4786" actId="20577"/>
          <ac:spMkLst>
            <pc:docMk/>
            <pc:sldMk cId="2001491354" sldId="987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2-21T15:27:20.323" v="4255" actId="478"/>
          <ac:spMkLst>
            <pc:docMk/>
            <pc:sldMk cId="2001491354" sldId="987"/>
            <ac:spMk id="6" creationId="{EE1D12FA-BDCF-4FF1-AAB8-C3FDDC983F31}"/>
          </ac:spMkLst>
        </pc:spChg>
        <pc:spChg chg="add mod">
          <ac:chgData name="Raoul Albrecht" userId="d132c7b8-2fa6-4e83-b7a6-db32e0aa492e" providerId="ADAL" clId="{A762F57D-CBB9-4753-BDB8-6AB8002CA8B4}" dt="2022-03-01T06:59:19.612" v="5058" actId="20577"/>
          <ac:spMkLst>
            <pc:docMk/>
            <pc:sldMk cId="2001491354" sldId="987"/>
            <ac:spMk id="10" creationId="{CEAA07A3-40B6-4720-A9B1-91BF26CD1546}"/>
          </ac:spMkLst>
        </pc:spChg>
        <pc:spChg chg="del mod">
          <ac:chgData name="Raoul Albrecht" userId="d132c7b8-2fa6-4e83-b7a6-db32e0aa492e" providerId="ADAL" clId="{A762F57D-CBB9-4753-BDB8-6AB8002CA8B4}" dt="2022-03-01T06:52:51.524" v="4787" actId="478"/>
          <ac:spMkLst>
            <pc:docMk/>
            <pc:sldMk cId="2001491354" sldId="987"/>
            <ac:spMk id="11" creationId="{1EB86B3D-96AD-42BB-8729-4D1A01492A7C}"/>
          </ac:spMkLst>
        </pc:spChg>
        <pc:spChg chg="add mod">
          <ac:chgData name="Raoul Albrecht" userId="d132c7b8-2fa6-4e83-b7a6-db32e0aa492e" providerId="ADAL" clId="{A762F57D-CBB9-4753-BDB8-6AB8002CA8B4}" dt="2022-03-01T06:58:46.589" v="5053" actId="20577"/>
          <ac:spMkLst>
            <pc:docMk/>
            <pc:sldMk cId="2001491354" sldId="987"/>
            <ac:spMk id="12" creationId="{82AD09B4-1F8D-4472-A3BB-CF8BC4D1CDF1}"/>
          </ac:spMkLst>
        </pc:spChg>
        <pc:graphicFrameChg chg="add del mod modGraphic">
          <ac:chgData name="Raoul Albrecht" userId="d132c7b8-2fa6-4e83-b7a6-db32e0aa492e" providerId="ADAL" clId="{A762F57D-CBB9-4753-BDB8-6AB8002CA8B4}" dt="2022-02-15T13:51:32.586" v="2049" actId="478"/>
          <ac:graphicFrameMkLst>
            <pc:docMk/>
            <pc:sldMk cId="2001491354" sldId="987"/>
            <ac:graphicFrameMk id="6" creationId="{8BB62D06-0C05-467C-8C9D-1DE087CCE9B9}"/>
          </ac:graphicFrameMkLst>
        </pc:graphicFrameChg>
        <pc:picChg chg="add del mod">
          <ac:chgData name="Raoul Albrecht" userId="d132c7b8-2fa6-4e83-b7a6-db32e0aa492e" providerId="ADAL" clId="{A762F57D-CBB9-4753-BDB8-6AB8002CA8B4}" dt="2022-02-15T13:58:37.522" v="2207" actId="478"/>
          <ac:picMkLst>
            <pc:docMk/>
            <pc:sldMk cId="2001491354" sldId="987"/>
            <ac:picMk id="8" creationId="{86C60F48-63A1-4DBA-8897-EDC2F618915C}"/>
          </ac:picMkLst>
        </pc:picChg>
        <pc:picChg chg="add del mod">
          <ac:chgData name="Raoul Albrecht" userId="d132c7b8-2fa6-4e83-b7a6-db32e0aa492e" providerId="ADAL" clId="{A762F57D-CBB9-4753-BDB8-6AB8002CA8B4}" dt="2022-02-21T15:27:18.227" v="4254" actId="478"/>
          <ac:picMkLst>
            <pc:docMk/>
            <pc:sldMk cId="2001491354" sldId="987"/>
            <ac:picMk id="9" creationId="{2030EDC6-A4C4-43C2-82D6-9A450214FAE8}"/>
          </ac:picMkLst>
        </pc:picChg>
        <pc:picChg chg="add del mod">
          <ac:chgData name="Raoul Albrecht" userId="d132c7b8-2fa6-4e83-b7a6-db32e0aa492e" providerId="ADAL" clId="{A762F57D-CBB9-4753-BDB8-6AB8002CA8B4}" dt="2022-02-15T13:58:36.420" v="2206" actId="478"/>
          <ac:picMkLst>
            <pc:docMk/>
            <pc:sldMk cId="2001491354" sldId="987"/>
            <ac:picMk id="9" creationId="{6EAE79CF-D971-4853-AA7C-0A81E06CE4AA}"/>
          </ac:picMkLst>
        </pc:picChg>
        <pc:picChg chg="add del mod">
          <ac:chgData name="Raoul Albrecht" userId="d132c7b8-2fa6-4e83-b7a6-db32e0aa492e" providerId="ADAL" clId="{A762F57D-CBB9-4753-BDB8-6AB8002CA8B4}" dt="2022-02-15T13:58:35.431" v="2205" actId="478"/>
          <ac:picMkLst>
            <pc:docMk/>
            <pc:sldMk cId="2001491354" sldId="987"/>
            <ac:picMk id="11" creationId="{5110764F-3282-4C74-8CF6-6DD26850F5E1}"/>
          </ac:picMkLst>
        </pc:picChg>
        <pc:picChg chg="add del mo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3" creationId="{A9F6F207-CDC2-42CC-8B01-254B386FEBCF}"/>
          </ac:picMkLst>
        </pc:picChg>
        <pc:picChg chg="add del mod">
          <ac:chgData name="Raoul Albrecht" userId="d132c7b8-2fa6-4e83-b7a6-db32e0aa492e" providerId="ADAL" clId="{A762F57D-CBB9-4753-BDB8-6AB8002CA8B4}" dt="2022-03-01T06:54:36.683" v="4806" actId="478"/>
          <ac:picMkLst>
            <pc:docMk/>
            <pc:sldMk cId="2001491354" sldId="987"/>
            <ac:picMk id="14" creationId="{CED68AAE-1607-4AE0-88FC-1B24E01B97C9}"/>
          </ac:picMkLst>
        </pc:picChg>
        <pc:picChg chg="add del mod or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5" creationId="{4DAFE333-EDFB-43D6-9E56-79710A8CE86F}"/>
          </ac:picMkLst>
        </pc:picChg>
        <pc:picChg chg="add del mod ord">
          <ac:chgData name="Raoul Albrecht" userId="d132c7b8-2fa6-4e83-b7a6-db32e0aa492e" providerId="ADAL" clId="{A762F57D-CBB9-4753-BDB8-6AB8002CA8B4}" dt="2022-03-01T06:56:20.090" v="4901" actId="478"/>
          <ac:picMkLst>
            <pc:docMk/>
            <pc:sldMk cId="2001491354" sldId="987"/>
            <ac:picMk id="16" creationId="{072EFD73-A0CD-49D4-832A-D0AB031AC4B3}"/>
          </ac:picMkLst>
        </pc:picChg>
        <pc:picChg chg="add mod">
          <ac:chgData name="Raoul Albrecht" userId="d132c7b8-2fa6-4e83-b7a6-db32e0aa492e" providerId="ADAL" clId="{A762F57D-CBB9-4753-BDB8-6AB8002CA8B4}" dt="2022-03-01T06:55:12.999" v="4812"/>
          <ac:picMkLst>
            <pc:docMk/>
            <pc:sldMk cId="2001491354" sldId="987"/>
            <ac:picMk id="17" creationId="{FB4278DF-4A66-4231-864D-D9D134206EAA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18" creationId="{6EB5C0E4-B9E1-44EA-8C02-E25D1E7EB85E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19" creationId="{E7634C85-A682-401B-A48E-C7A2454ECDAA}"/>
          </ac:picMkLst>
        </pc:picChg>
        <pc:picChg chg="add mod">
          <ac:chgData name="Raoul Albrecht" userId="d132c7b8-2fa6-4e83-b7a6-db32e0aa492e" providerId="ADAL" clId="{A762F57D-CBB9-4753-BDB8-6AB8002CA8B4}" dt="2022-03-01T07:13:46.959" v="5084" actId="1076"/>
          <ac:picMkLst>
            <pc:docMk/>
            <pc:sldMk cId="2001491354" sldId="987"/>
            <ac:picMk id="20" creationId="{77F7549A-2A84-43E6-A17B-D1D524BD580F}"/>
          </ac:picMkLst>
        </pc:picChg>
        <pc:picChg chg="add mod">
          <ac:chgData name="Raoul Albrecht" userId="d132c7b8-2fa6-4e83-b7a6-db32e0aa492e" providerId="ADAL" clId="{A762F57D-CBB9-4753-BDB8-6AB8002CA8B4}" dt="2022-03-01T06:56:04.906" v="4900" actId="1038"/>
          <ac:picMkLst>
            <pc:docMk/>
            <pc:sldMk cId="2001491354" sldId="987"/>
            <ac:picMk id="21" creationId="{1133E63B-9B1E-49F8-A1F9-8E84306902AC}"/>
          </ac:picMkLst>
        </pc:picChg>
        <pc:picChg chg="add mo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2" creationId="{BC6475B0-1267-48C8-8A57-0601570FE643}"/>
          </ac:picMkLst>
        </pc:picChg>
        <pc:picChg chg="add mod or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3" creationId="{7A5291AE-E04A-4A8A-908D-EAFE611A8FC1}"/>
          </ac:picMkLst>
        </pc:picChg>
        <pc:picChg chg="add mod ord">
          <ac:chgData name="Raoul Albrecht" userId="d132c7b8-2fa6-4e83-b7a6-db32e0aa492e" providerId="ADAL" clId="{A762F57D-CBB9-4753-BDB8-6AB8002CA8B4}" dt="2022-03-01T06:58:15.643" v="5044" actId="14100"/>
          <ac:picMkLst>
            <pc:docMk/>
            <pc:sldMk cId="2001491354" sldId="987"/>
            <ac:picMk id="24" creationId="{B6DCAD46-B873-46A6-9560-67221AC37333}"/>
          </ac:picMkLst>
        </pc:picChg>
      </pc:sldChg>
      <pc:sldChg chg="modSp add mod">
        <pc:chgData name="Raoul Albrecht" userId="d132c7b8-2fa6-4e83-b7a6-db32e0aa492e" providerId="ADAL" clId="{A762F57D-CBB9-4753-BDB8-6AB8002CA8B4}" dt="2022-02-15T13:14:44.644" v="477" actId="20577"/>
        <pc:sldMkLst>
          <pc:docMk/>
          <pc:sldMk cId="323650762" sldId="988"/>
        </pc:sldMkLst>
        <pc:spChg chg="mod">
          <ac:chgData name="Raoul Albrecht" userId="d132c7b8-2fa6-4e83-b7a6-db32e0aa492e" providerId="ADAL" clId="{A762F57D-CBB9-4753-BDB8-6AB8002CA8B4}" dt="2022-02-15T13:14:28.899" v="445" actId="20577"/>
          <ac:spMkLst>
            <pc:docMk/>
            <pc:sldMk cId="323650762" sldId="988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4:35.602" v="466" actId="20577"/>
          <ac:spMkLst>
            <pc:docMk/>
            <pc:sldMk cId="323650762" sldId="988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2-15T13:14:44.644" v="477" actId="20577"/>
          <ac:spMkLst>
            <pc:docMk/>
            <pc:sldMk cId="323650762" sldId="988"/>
            <ac:spMk id="5" creationId="{4F59D1BE-36E4-4AD6-BF8A-6E520C4F79DF}"/>
          </ac:spMkLst>
        </pc:spChg>
      </pc:sldChg>
      <pc:sldChg chg="modSp add del mod">
        <pc:chgData name="Raoul Albrecht" userId="d132c7b8-2fa6-4e83-b7a6-db32e0aa492e" providerId="ADAL" clId="{A762F57D-CBB9-4753-BDB8-6AB8002CA8B4}" dt="2022-02-15T13:15:30.853" v="530" actId="47"/>
        <pc:sldMkLst>
          <pc:docMk/>
          <pc:sldMk cId="553584741" sldId="989"/>
        </pc:sldMkLst>
        <pc:spChg chg="mod">
          <ac:chgData name="Raoul Albrecht" userId="d132c7b8-2fa6-4e83-b7a6-db32e0aa492e" providerId="ADAL" clId="{A762F57D-CBB9-4753-BDB8-6AB8002CA8B4}" dt="2022-02-15T13:15:05.799" v="482" actId="20577"/>
          <ac:spMkLst>
            <pc:docMk/>
            <pc:sldMk cId="553584741" sldId="989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2-15T13:15:22.180" v="528" actId="20577"/>
          <ac:spMkLst>
            <pc:docMk/>
            <pc:sldMk cId="553584741" sldId="989"/>
            <ac:spMk id="3" creationId="{ADBEAFAB-420F-4F5A-AD00-8599DA3FBD48}"/>
          </ac:spMkLst>
        </pc:spChg>
      </pc:sldChg>
      <pc:sldChg chg="addSp delSp modSp add mod">
        <pc:chgData name="Raoul Albrecht" userId="d132c7b8-2fa6-4e83-b7a6-db32e0aa492e" providerId="ADAL" clId="{A762F57D-CBB9-4753-BDB8-6AB8002CA8B4}" dt="2022-03-28T05:40:55.113" v="5837" actId="20577"/>
        <pc:sldMkLst>
          <pc:docMk/>
          <pc:sldMk cId="2872109500" sldId="989"/>
        </pc:sldMkLst>
        <pc:spChg chg="mod">
          <ac:chgData name="Raoul Albrecht" userId="d132c7b8-2fa6-4e83-b7a6-db32e0aa492e" providerId="ADAL" clId="{A762F57D-CBB9-4753-BDB8-6AB8002CA8B4}" dt="2022-03-28T05:40:55.113" v="5837" actId="20577"/>
          <ac:spMkLst>
            <pc:docMk/>
            <pc:sldMk cId="2872109500" sldId="989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0" creationId="{087A02B8-30F3-4E58-AF84-3F97A2CA8AC1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1" creationId="{10900566-D8FA-42E8-85DF-38934B9E107C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2" creationId="{4F1C5EE3-F7BF-4644-92A2-27AF8881222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3" creationId="{D2863B81-CAB4-468B-B771-D78CCA56151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4" creationId="{5E098480-9F94-4021-8C63-F9921BD0AC14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5" creationId="{7C41D7DF-E8A0-4B4F-AF8D-B1412784EAD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6" creationId="{CCF5C9F9-476F-410A-80BD-AFA70EE6C9D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7" creationId="{08855745-155B-498C-8382-F8E1429389D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8" creationId="{9892F361-EC99-434F-9BF9-020493F0930F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19" creationId="{39379984-8DB3-4E28-8882-CB3F654EBE9C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0" creationId="{DBCA1987-DD42-4122-BB5B-2B4E4007AD8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1" creationId="{7DAC8E63-E427-4073-AE0C-352B946C8DDD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2" creationId="{F3EA82D5-8A73-4C82-8F94-FDE2F668DC72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3" creationId="{4256F646-9CAA-4D1B-8A38-A6FDDAF3E560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4" creationId="{4FF6B0CD-FC57-4E04-8DA4-FABE22749033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5" creationId="{9AF06640-4D84-4B10-91E8-961EDFED9EE7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6" creationId="{E9951B3D-851F-4710-B54C-44FA272A5B44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7" creationId="{7D0BAEDF-2CC5-4BDA-84FB-3EB9942B54C8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8" creationId="{67AA5D60-8611-4262-9D89-08BA3B58E2AB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29" creationId="{2089E232-D6FD-41C6-84E8-BE20732AE961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0" creationId="{A2FA4D70-9AD3-479C-93DE-C0B2BCB7E9E2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1" creationId="{B6EB0767-5690-4836-A989-E5D43B06E62A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2" creationId="{19407CA9-8638-4F75-BBDF-0AAFC92164BD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3" creationId="{A451925D-453C-46DE-9FDE-2344CB8202C8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4" creationId="{BFFB517B-03AE-479F-BAF3-8E9C4BF21743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5" creationId="{7D10ECA7-519F-4C77-8CFF-26A7E7D8B8CB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6" creationId="{B10DF1E0-7842-4542-B809-750EECBACB25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7" creationId="{83200BE6-1420-4775-8B98-05401F33E235}"/>
          </ac:spMkLst>
        </pc:spChg>
        <pc:spChg chg="add del mod">
          <ac:chgData name="Raoul Albrecht" userId="d132c7b8-2fa6-4e83-b7a6-db32e0aa492e" providerId="ADAL" clId="{A762F57D-CBB9-4753-BDB8-6AB8002CA8B4}" dt="2022-03-28T05:38:56.209" v="5776"/>
          <ac:spMkLst>
            <pc:docMk/>
            <pc:sldMk cId="2872109500" sldId="989"/>
            <ac:spMk id="38" creationId="{05017D2E-E7B5-4BEB-B633-78DED664BF33}"/>
          </ac:spMkLst>
        </pc:spChg>
        <pc:picChg chg="del">
          <ac:chgData name="Raoul Albrecht" userId="d132c7b8-2fa6-4e83-b7a6-db32e0aa492e" providerId="ADAL" clId="{A762F57D-CBB9-4753-BDB8-6AB8002CA8B4}" dt="2022-02-15T13:32:58.262" v="1079" actId="478"/>
          <ac:picMkLst>
            <pc:docMk/>
            <pc:sldMk cId="2872109500" sldId="989"/>
            <ac:picMk id="6" creationId="{D898C179-D829-42D7-A087-69F72C180ADF}"/>
          </ac:picMkLst>
        </pc:picChg>
        <pc:picChg chg="add del mod">
          <ac:chgData name="Raoul Albrecht" userId="d132c7b8-2fa6-4e83-b7a6-db32e0aa492e" providerId="ADAL" clId="{A762F57D-CBB9-4753-BDB8-6AB8002CA8B4}" dt="2022-03-28T05:38:56.957" v="5777" actId="478"/>
          <ac:picMkLst>
            <pc:docMk/>
            <pc:sldMk cId="2872109500" sldId="989"/>
            <ac:picMk id="8" creationId="{4EF092C2-F489-400E-BB53-A2CBB653C231}"/>
          </ac:picMkLst>
        </pc:picChg>
        <pc:picChg chg="add del mod">
          <ac:chgData name="Raoul Albrecht" userId="d132c7b8-2fa6-4e83-b7a6-db32e0aa492e" providerId="ADAL" clId="{A762F57D-CBB9-4753-BDB8-6AB8002CA8B4}" dt="2022-03-28T05:38:56.209" v="5776"/>
          <ac:picMkLst>
            <pc:docMk/>
            <pc:sldMk cId="2872109500" sldId="989"/>
            <ac:picMk id="9" creationId="{684F79E8-298E-4D74-ACB3-DB0A0FDC3A21}"/>
          </ac:picMkLst>
        </pc:picChg>
      </pc:sldChg>
      <pc:sldChg chg="addSp modSp add mod">
        <pc:chgData name="Raoul Albrecht" userId="d132c7b8-2fa6-4e83-b7a6-db32e0aa492e" providerId="ADAL" clId="{A762F57D-CBB9-4753-BDB8-6AB8002CA8B4}" dt="2022-03-28T05:41:01.467" v="5839" actId="20577"/>
        <pc:sldMkLst>
          <pc:docMk/>
          <pc:sldMk cId="2369615235" sldId="990"/>
        </pc:sldMkLst>
        <pc:spChg chg="mod">
          <ac:chgData name="Raoul Albrecht" userId="d132c7b8-2fa6-4e83-b7a6-db32e0aa492e" providerId="ADAL" clId="{A762F57D-CBB9-4753-BDB8-6AB8002CA8B4}" dt="2022-03-28T05:41:01.467" v="5839" actId="20577"/>
          <ac:spMkLst>
            <pc:docMk/>
            <pc:sldMk cId="2369615235" sldId="990"/>
            <ac:spMk id="5" creationId="{4F59D1BE-36E4-4AD6-BF8A-6E520C4F79DF}"/>
          </ac:spMkLst>
        </pc:spChg>
        <pc:graphicFrameChg chg="add mod modGraphic">
          <ac:chgData name="Raoul Albrecht" userId="d132c7b8-2fa6-4e83-b7a6-db32e0aa492e" providerId="ADAL" clId="{A762F57D-CBB9-4753-BDB8-6AB8002CA8B4}" dt="2022-03-18T14:14:00.131" v="5756" actId="20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addSp delSp modSp add mod">
        <pc:chgData name="Raoul Albrecht" userId="d132c7b8-2fa6-4e83-b7a6-db32e0aa492e" providerId="ADAL" clId="{A762F57D-CBB9-4753-BDB8-6AB8002CA8B4}" dt="2022-03-28T05:50:53.517" v="6061" actId="20577"/>
        <pc:sldMkLst>
          <pc:docMk/>
          <pc:sldMk cId="450466556" sldId="991"/>
        </pc:sldMkLst>
        <pc:spChg chg="mod">
          <ac:chgData name="Raoul Albrecht" userId="d132c7b8-2fa6-4e83-b7a6-db32e0aa492e" providerId="ADAL" clId="{A762F57D-CBB9-4753-BDB8-6AB8002CA8B4}" dt="2022-03-28T05:50:53.517" v="6061" actId="20577"/>
          <ac:spMkLst>
            <pc:docMk/>
            <pc:sldMk cId="450466556" sldId="991"/>
            <ac:spMk id="5" creationId="{4F59D1BE-36E4-4AD6-BF8A-6E520C4F79DF}"/>
          </ac:spMkLst>
        </pc:spChg>
        <pc:spChg chg="del">
          <ac:chgData name="Raoul Albrecht" userId="d132c7b8-2fa6-4e83-b7a6-db32e0aa492e" providerId="ADAL" clId="{A762F57D-CBB9-4753-BDB8-6AB8002CA8B4}" dt="2022-02-21T14:49:55.803" v="3429" actId="478"/>
          <ac:spMkLst>
            <pc:docMk/>
            <pc:sldMk cId="450466556" sldId="991"/>
            <ac:spMk id="8" creationId="{8FC4E800-EFB2-48D5-AA7D-D21001FA8E49}"/>
          </ac:spMkLst>
        </pc:spChg>
        <pc:spChg chg="add mod">
          <ac:chgData name="Raoul Albrecht" userId="d132c7b8-2fa6-4e83-b7a6-db32e0aa492e" providerId="ADAL" clId="{A762F57D-CBB9-4753-BDB8-6AB8002CA8B4}" dt="2022-02-21T15:16:02.284" v="4101" actId="1037"/>
          <ac:spMkLst>
            <pc:docMk/>
            <pc:sldMk cId="450466556" sldId="991"/>
            <ac:spMk id="15" creationId="{D92421DB-F4BF-4073-8B18-2B7BADAE950E}"/>
          </ac:spMkLst>
        </pc:spChg>
        <pc:spChg chg="add mod">
          <ac:chgData name="Raoul Albrecht" userId="d132c7b8-2fa6-4e83-b7a6-db32e0aa492e" providerId="ADAL" clId="{A762F57D-CBB9-4753-BDB8-6AB8002CA8B4}" dt="2022-02-21T15:16:02.284" v="4101" actId="1037"/>
          <ac:spMkLst>
            <pc:docMk/>
            <pc:sldMk cId="450466556" sldId="991"/>
            <ac:spMk id="16" creationId="{C58240C1-3450-446E-BA34-A1E67020CE9D}"/>
          </ac:spMkLst>
        </pc:spChg>
        <pc:spChg chg="add del mod">
          <ac:chgData name="Raoul Albrecht" userId="d132c7b8-2fa6-4e83-b7a6-db32e0aa492e" providerId="ADAL" clId="{A762F57D-CBB9-4753-BDB8-6AB8002CA8B4}" dt="2022-02-21T15:14:12.520" v="4054" actId="478"/>
          <ac:spMkLst>
            <pc:docMk/>
            <pc:sldMk cId="450466556" sldId="991"/>
            <ac:spMk id="17" creationId="{6523D22E-521F-474F-918A-B8326DD00EEA}"/>
          </ac:spMkLst>
        </pc:spChg>
        <pc:spChg chg="add mod">
          <ac:chgData name="Raoul Albrecht" userId="d132c7b8-2fa6-4e83-b7a6-db32e0aa492e" providerId="ADAL" clId="{A762F57D-CBB9-4753-BDB8-6AB8002CA8B4}" dt="2022-02-21T15:19:56.047" v="4219" actId="20577"/>
          <ac:spMkLst>
            <pc:docMk/>
            <pc:sldMk cId="450466556" sldId="991"/>
            <ac:spMk id="19" creationId="{4A03383B-FFE6-4021-B9D1-21C0EC18DAF0}"/>
          </ac:spMkLst>
        </pc:spChg>
        <pc:spChg chg="add mod">
          <ac:chgData name="Raoul Albrecht" userId="d132c7b8-2fa6-4e83-b7a6-db32e0aa492e" providerId="ADAL" clId="{A762F57D-CBB9-4753-BDB8-6AB8002CA8B4}" dt="2022-02-22T08:15:09.665" v="4381" actId="20577"/>
          <ac:spMkLst>
            <pc:docMk/>
            <pc:sldMk cId="450466556" sldId="991"/>
            <ac:spMk id="20" creationId="{8C011119-0E43-4380-815B-5F1640C5175B}"/>
          </ac:spMkLst>
        </pc:spChg>
        <pc:spChg chg="add mod">
          <ac:chgData name="Raoul Albrecht" userId="d132c7b8-2fa6-4e83-b7a6-db32e0aa492e" providerId="ADAL" clId="{A762F57D-CBB9-4753-BDB8-6AB8002CA8B4}" dt="2022-02-22T08:21:26.420" v="4400" actId="20577"/>
          <ac:spMkLst>
            <pc:docMk/>
            <pc:sldMk cId="450466556" sldId="991"/>
            <ac:spMk id="21" creationId="{CF6798F0-0C98-4B1D-A06A-19BF92486F52}"/>
          </ac:spMkLst>
        </pc:spChg>
        <pc:graphicFrameChg chg="del">
          <ac:chgData name="Raoul Albrecht" userId="d132c7b8-2fa6-4e83-b7a6-db32e0aa492e" providerId="ADAL" clId="{A762F57D-CBB9-4753-BDB8-6AB8002CA8B4}" dt="2022-02-15T13:35:39.449" v="1119" actId="478"/>
          <ac:graphicFrameMkLst>
            <pc:docMk/>
            <pc:sldMk cId="450466556" sldId="991"/>
            <ac:graphicFrameMk id="8" creationId="{DEA842A7-B097-4F38-8C63-2BE96B752388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21T14:51:52.294" v="3449" actId="478"/>
          <ac:graphicFrameMkLst>
            <pc:docMk/>
            <pc:sldMk cId="450466556" sldId="991"/>
            <ac:graphicFrameMk id="11" creationId="{B6050C27-B3A6-4C34-A5B8-C6828A0286EA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21T14:52:06.930" v="3453" actId="478"/>
          <ac:graphicFrameMkLst>
            <pc:docMk/>
            <pc:sldMk cId="450466556" sldId="991"/>
            <ac:graphicFrameMk id="12" creationId="{00000000-0008-0000-0200-000005000000}"/>
          </ac:graphicFrameMkLst>
        </pc:graphicFrameChg>
        <pc:picChg chg="add del mod">
          <ac:chgData name="Raoul Albrecht" userId="d132c7b8-2fa6-4e83-b7a6-db32e0aa492e" providerId="ADAL" clId="{A762F57D-CBB9-4753-BDB8-6AB8002CA8B4}" dt="2022-02-21T14:49:52.609" v="3428" actId="478"/>
          <ac:picMkLst>
            <pc:docMk/>
            <pc:sldMk cId="450466556" sldId="991"/>
            <ac:picMk id="6" creationId="{C2D170EC-F96A-456F-976B-C4C1048DA26F}"/>
          </ac:picMkLst>
        </pc:picChg>
        <pc:picChg chg="add del mod">
          <ac:chgData name="Raoul Albrecht" userId="d132c7b8-2fa6-4e83-b7a6-db32e0aa492e" providerId="ADAL" clId="{A762F57D-CBB9-4753-BDB8-6AB8002CA8B4}" dt="2022-02-21T15:16:02.284" v="4101" actId="1037"/>
          <ac:picMkLst>
            <pc:docMk/>
            <pc:sldMk cId="450466556" sldId="991"/>
            <ac:picMk id="9" creationId="{30E50ECB-CF63-4D93-BAB6-738BC3BB8E6B}"/>
          </ac:picMkLst>
        </pc:picChg>
        <pc:picChg chg="add mod">
          <ac:chgData name="Raoul Albrecht" userId="d132c7b8-2fa6-4e83-b7a6-db32e0aa492e" providerId="ADAL" clId="{A762F57D-CBB9-4753-BDB8-6AB8002CA8B4}" dt="2022-02-21T15:25:33.177" v="4242" actId="14100"/>
          <ac:picMkLst>
            <pc:docMk/>
            <pc:sldMk cId="450466556" sldId="991"/>
            <ac:picMk id="10" creationId="{8688AB2D-E5EA-4DA1-A4AC-CFC7C41909CA}"/>
          </ac:picMkLst>
        </pc:picChg>
        <pc:picChg chg="add del mod">
          <ac:chgData name="Raoul Albrecht" userId="d132c7b8-2fa6-4e83-b7a6-db32e0aa492e" providerId="ADAL" clId="{A762F57D-CBB9-4753-BDB8-6AB8002CA8B4}" dt="2022-02-21T15:16:02.284" v="4101" actId="1037"/>
          <ac:picMkLst>
            <pc:docMk/>
            <pc:sldMk cId="450466556" sldId="991"/>
            <ac:picMk id="13" creationId="{03F9B90C-D1F4-4B6D-9C9E-D6575564CD79}"/>
          </ac:picMkLst>
        </pc:picChg>
        <pc:picChg chg="add mod">
          <ac:chgData name="Raoul Albrecht" userId="d132c7b8-2fa6-4e83-b7a6-db32e0aa492e" providerId="ADAL" clId="{A762F57D-CBB9-4753-BDB8-6AB8002CA8B4}" dt="2022-02-22T08:23:19.524" v="4402" actId="207"/>
          <ac:picMkLst>
            <pc:docMk/>
            <pc:sldMk cId="450466556" sldId="991"/>
            <ac:picMk id="14" creationId="{1768FA3C-ECF2-419D-8252-D1008157B96B}"/>
          </ac:picMkLst>
        </pc:picChg>
        <pc:picChg chg="add mod ord">
          <ac:chgData name="Raoul Albrecht" userId="d132c7b8-2fa6-4e83-b7a6-db32e0aa492e" providerId="ADAL" clId="{A762F57D-CBB9-4753-BDB8-6AB8002CA8B4}" dt="2022-02-22T08:36:37.240" v="4657" actId="1035"/>
          <ac:picMkLst>
            <pc:docMk/>
            <pc:sldMk cId="450466556" sldId="991"/>
            <ac:picMk id="18" creationId="{89DF7EF8-24A0-41C6-9F12-DF21A8794F09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2-21T15:03:00.910" v="3662" actId="20577"/>
        <pc:sldMkLst>
          <pc:docMk/>
          <pc:sldMk cId="799851785" sldId="992"/>
        </pc:sldMkLst>
        <pc:spChg chg="mod">
          <ac:chgData name="Raoul Albrecht" userId="d132c7b8-2fa6-4e83-b7a6-db32e0aa492e" providerId="ADAL" clId="{A762F57D-CBB9-4753-BDB8-6AB8002CA8B4}" dt="2022-02-21T15:03:00.910" v="3662" actId="20577"/>
          <ac:spMkLst>
            <pc:docMk/>
            <pc:sldMk cId="799851785" sldId="992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21T15:02:48.179" v="3647" actId="20577"/>
          <ac:spMkLst>
            <pc:docMk/>
            <pc:sldMk cId="799851785" sldId="992"/>
            <ac:spMk id="9" creationId="{913023CC-19BB-4028-8ACB-127035C346BB}"/>
          </ac:spMkLst>
        </pc:spChg>
        <pc:picChg chg="del">
          <ac:chgData name="Raoul Albrecht" userId="d132c7b8-2fa6-4e83-b7a6-db32e0aa492e" providerId="ADAL" clId="{A762F57D-CBB9-4753-BDB8-6AB8002CA8B4}" dt="2022-02-15T13:54:49.810" v="2077" actId="478"/>
          <ac:picMkLst>
            <pc:docMk/>
            <pc:sldMk cId="799851785" sldId="992"/>
            <ac:picMk id="6" creationId="{C2D170EC-F96A-456F-976B-C4C1048DA26F}"/>
          </ac:picMkLst>
        </pc:picChg>
        <pc:picChg chg="add mod">
          <ac:chgData name="Raoul Albrecht" userId="d132c7b8-2fa6-4e83-b7a6-db32e0aa492e" providerId="ADAL" clId="{A762F57D-CBB9-4753-BDB8-6AB8002CA8B4}" dt="2022-02-21T15:02:09.660" v="3567" actId="1076"/>
          <ac:picMkLst>
            <pc:docMk/>
            <pc:sldMk cId="799851785" sldId="992"/>
            <ac:picMk id="6" creationId="{E43DF88E-5826-4751-863A-7EBF0F59A040}"/>
          </ac:picMkLst>
        </pc:picChg>
        <pc:picChg chg="add del mod">
          <ac:chgData name="Raoul Albrecht" userId="d132c7b8-2fa6-4e83-b7a6-db32e0aa492e" providerId="ADAL" clId="{A762F57D-CBB9-4753-BDB8-6AB8002CA8B4}" dt="2022-02-21T14:49:18.451" v="3418" actId="21"/>
          <ac:picMkLst>
            <pc:docMk/>
            <pc:sldMk cId="799851785" sldId="992"/>
            <ac:picMk id="8" creationId="{3BA837C0-050B-414D-9AD9-35F7BB3CB700}"/>
          </ac:picMkLst>
        </pc:picChg>
      </pc:sldChg>
      <pc:sldChg chg="new del">
        <pc:chgData name="Raoul Albrecht" userId="d132c7b8-2fa6-4e83-b7a6-db32e0aa492e" providerId="ADAL" clId="{A762F57D-CBB9-4753-BDB8-6AB8002CA8B4}" dt="2022-02-15T15:31:57.589" v="2282" actId="47"/>
        <pc:sldMkLst>
          <pc:docMk/>
          <pc:sldMk cId="172075283" sldId="993"/>
        </pc:sldMkLst>
      </pc:sldChg>
      <pc:sldChg chg="addSp delSp modSp add mod ord">
        <pc:chgData name="Raoul Albrecht" userId="d132c7b8-2fa6-4e83-b7a6-db32e0aa492e" providerId="ADAL" clId="{A762F57D-CBB9-4753-BDB8-6AB8002CA8B4}" dt="2022-03-01T07:00:55.667" v="5083"/>
        <pc:sldMkLst>
          <pc:docMk/>
          <pc:sldMk cId="3150684040" sldId="993"/>
        </pc:sldMkLst>
        <pc:spChg chg="mod">
          <ac:chgData name="Raoul Albrecht" userId="d132c7b8-2fa6-4e83-b7a6-db32e0aa492e" providerId="ADAL" clId="{A762F57D-CBB9-4753-BDB8-6AB8002CA8B4}" dt="2022-02-18T09:44:57.543" v="2758" actId="20577"/>
          <ac:spMkLst>
            <pc:docMk/>
            <pc:sldMk cId="3150684040" sldId="993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2-18T15:55:25.450" v="3298" actId="20577"/>
          <ac:spMkLst>
            <pc:docMk/>
            <pc:sldMk cId="3150684040" sldId="993"/>
            <ac:spMk id="6" creationId="{BC115706-6EDA-4088-86B2-477B063DA99C}"/>
          </ac:spMkLst>
        </pc:spChg>
        <pc:spChg chg="add del mod">
          <ac:chgData name="Raoul Albrecht" userId="d132c7b8-2fa6-4e83-b7a6-db32e0aa492e" providerId="ADAL" clId="{A762F57D-CBB9-4753-BDB8-6AB8002CA8B4}" dt="2022-02-18T09:04:22.963" v="2321"/>
          <ac:spMkLst>
            <pc:docMk/>
            <pc:sldMk cId="3150684040" sldId="993"/>
            <ac:spMk id="9" creationId="{AF9DC1F5-F03E-4F53-9D7D-1F06B3F02D02}"/>
          </ac:spMkLst>
        </pc:spChg>
        <pc:spChg chg="add mod">
          <ac:chgData name="Raoul Albrecht" userId="d132c7b8-2fa6-4e83-b7a6-db32e0aa492e" providerId="ADAL" clId="{A762F57D-CBB9-4753-BDB8-6AB8002CA8B4}" dt="2022-02-18T09:47:46.248" v="2885" actId="2710"/>
          <ac:spMkLst>
            <pc:docMk/>
            <pc:sldMk cId="3150684040" sldId="993"/>
            <ac:spMk id="11" creationId="{A0049398-0154-4A61-A3FD-0A2A6738E72C}"/>
          </ac:spMkLst>
        </pc:spChg>
        <pc:spChg chg="add del mod">
          <ac:chgData name="Raoul Albrecht" userId="d132c7b8-2fa6-4e83-b7a6-db32e0aa492e" providerId="ADAL" clId="{A762F57D-CBB9-4753-BDB8-6AB8002CA8B4}" dt="2022-02-22T07:40:39.021" v="4314" actId="478"/>
          <ac:spMkLst>
            <pc:docMk/>
            <pc:sldMk cId="3150684040" sldId="993"/>
            <ac:spMk id="13" creationId="{5907540E-9A64-4AE3-8A29-C02A50DA656D}"/>
          </ac:spMkLst>
        </pc:spChg>
        <pc:graphicFrameChg chg="del">
          <ac:chgData name="Raoul Albrecht" userId="d132c7b8-2fa6-4e83-b7a6-db32e0aa492e" providerId="ADAL" clId="{A762F57D-CBB9-4753-BDB8-6AB8002CA8B4}" dt="2022-02-18T09:02:25.824" v="2301" actId="478"/>
          <ac:graphicFrameMkLst>
            <pc:docMk/>
            <pc:sldMk cId="3150684040" sldId="993"/>
            <ac:graphicFrameMk id="8" creationId="{DEA842A7-B097-4F38-8C63-2BE96B752388}"/>
          </ac:graphicFrameMkLst>
        </pc:graphicFrameChg>
        <pc:graphicFrameChg chg="add del mod">
          <ac:chgData name="Raoul Albrecht" userId="d132c7b8-2fa6-4e83-b7a6-db32e0aa492e" providerId="ADAL" clId="{A762F57D-CBB9-4753-BDB8-6AB8002CA8B4}" dt="2022-02-18T09:04:22.963" v="2321"/>
          <ac:graphicFrameMkLst>
            <pc:docMk/>
            <pc:sldMk cId="3150684040" sldId="993"/>
            <ac:graphicFrameMk id="10" creationId="{37174E57-7E08-4654-BCEF-F3FC24AC0458}"/>
          </ac:graphicFrameMkLst>
        </pc:graphicFrameChg>
        <pc:graphicFrameChg chg="add mod modGraphic">
          <ac:chgData name="Raoul Albrecht" userId="d132c7b8-2fa6-4e83-b7a6-db32e0aa492e" providerId="ADAL" clId="{A762F57D-CBB9-4753-BDB8-6AB8002CA8B4}" dt="2022-02-22T07:37:16.251" v="4313" actId="20577"/>
          <ac:graphicFrameMkLst>
            <pc:docMk/>
            <pc:sldMk cId="3150684040" sldId="993"/>
            <ac:graphicFrameMk id="12" creationId="{1AAA328A-0229-419F-8C04-B8BF7BCD6E05}"/>
          </ac:graphicFrameMkLst>
        </pc:graphicFrameChg>
      </pc:sldChg>
      <pc:sldChg chg="delSp modSp add mod ord">
        <pc:chgData name="Raoul Albrecht" userId="d132c7b8-2fa6-4e83-b7a6-db32e0aa492e" providerId="ADAL" clId="{A762F57D-CBB9-4753-BDB8-6AB8002CA8B4}" dt="2022-03-28T05:44:23.830" v="5908" actId="20577"/>
        <pc:sldMkLst>
          <pc:docMk/>
          <pc:sldMk cId="2522861921" sldId="994"/>
        </pc:sldMkLst>
        <pc:spChg chg="mod">
          <ac:chgData name="Raoul Albrecht" userId="d132c7b8-2fa6-4e83-b7a6-db32e0aa492e" providerId="ADAL" clId="{A762F57D-CBB9-4753-BDB8-6AB8002CA8B4}" dt="2022-03-28T05:44:23.830" v="5908" actId="20577"/>
          <ac:spMkLst>
            <pc:docMk/>
            <pc:sldMk cId="2522861921" sldId="994"/>
            <ac:spMk id="5" creationId="{4F59D1BE-36E4-4AD6-BF8A-6E520C4F79DF}"/>
          </ac:spMkLst>
        </pc:spChg>
        <pc:picChg chg="mod">
          <ac:chgData name="Raoul Albrecht" userId="d132c7b8-2fa6-4e83-b7a6-db32e0aa492e" providerId="ADAL" clId="{A762F57D-CBB9-4753-BDB8-6AB8002CA8B4}" dt="2022-02-21T14:49:45.841" v="3425" actId="1076"/>
          <ac:picMkLst>
            <pc:docMk/>
            <pc:sldMk cId="2522861921" sldId="994"/>
            <ac:picMk id="6" creationId="{C2D170EC-F96A-456F-976B-C4C1048DA26F}"/>
          </ac:picMkLst>
        </pc:picChg>
        <pc:picChg chg="del">
          <ac:chgData name="Raoul Albrecht" userId="d132c7b8-2fa6-4e83-b7a6-db32e0aa492e" providerId="ADAL" clId="{A762F57D-CBB9-4753-BDB8-6AB8002CA8B4}" dt="2022-02-21T14:49:37.134" v="3422" actId="478"/>
          <ac:picMkLst>
            <pc:docMk/>
            <pc:sldMk cId="2522861921" sldId="994"/>
            <ac:picMk id="9" creationId="{30E50ECB-CF63-4D93-BAB6-738BC3BB8E6B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9:06:35.488" v="5094"/>
        <pc:sldMkLst>
          <pc:docMk/>
          <pc:sldMk cId="2891804381" sldId="995"/>
        </pc:sldMkLst>
        <pc:spChg chg="mod">
          <ac:chgData name="Raoul Albrecht" userId="d132c7b8-2fa6-4e83-b7a6-db32e0aa492e" providerId="ADAL" clId="{A762F57D-CBB9-4753-BDB8-6AB8002CA8B4}" dt="2022-03-01T09:06:35.488" v="5094"/>
          <ac:spMkLst>
            <pc:docMk/>
            <pc:sldMk cId="2891804381" sldId="995"/>
            <ac:spMk id="5" creationId="{4F59D1BE-36E4-4AD6-BF8A-6E520C4F79DF}"/>
          </ac:spMkLst>
        </pc:spChg>
        <pc:spChg chg="add mod">
          <ac:chgData name="Raoul Albrecht" userId="d132c7b8-2fa6-4e83-b7a6-db32e0aa492e" providerId="ADAL" clId="{A762F57D-CBB9-4753-BDB8-6AB8002CA8B4}" dt="2022-03-01T06:59:38.914" v="5060" actId="207"/>
          <ac:spMkLst>
            <pc:docMk/>
            <pc:sldMk cId="2891804381" sldId="995"/>
            <ac:spMk id="6" creationId="{214A3F4F-3308-4311-8547-A7CA090E41A4}"/>
          </ac:spMkLst>
        </pc:spChg>
        <pc:spChg chg="del">
          <ac:chgData name="Raoul Albrecht" userId="d132c7b8-2fa6-4e83-b7a6-db32e0aa492e" providerId="ADAL" clId="{A762F57D-CBB9-4753-BDB8-6AB8002CA8B4}" dt="2022-02-22T08:28:46.069" v="4415" actId="478"/>
          <ac:spMkLst>
            <pc:docMk/>
            <pc:sldMk cId="2891804381" sldId="995"/>
            <ac:spMk id="15" creationId="{D92421DB-F4BF-4073-8B18-2B7BADAE950E}"/>
          </ac:spMkLst>
        </pc:spChg>
        <pc:spChg chg="del">
          <ac:chgData name="Raoul Albrecht" userId="d132c7b8-2fa6-4e83-b7a6-db32e0aa492e" providerId="ADAL" clId="{A762F57D-CBB9-4753-BDB8-6AB8002CA8B4}" dt="2022-02-22T08:28:46.069" v="4415" actId="478"/>
          <ac:spMkLst>
            <pc:docMk/>
            <pc:sldMk cId="2891804381" sldId="995"/>
            <ac:spMk id="16" creationId="{C58240C1-3450-446E-BA34-A1E67020CE9D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19" creationId="{4A03383B-FFE6-4021-B9D1-21C0EC18DAF0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20" creationId="{8C011119-0E43-4380-815B-5F1640C5175B}"/>
          </ac:spMkLst>
        </pc:spChg>
        <pc:spChg chg="del">
          <ac:chgData name="Raoul Albrecht" userId="d132c7b8-2fa6-4e83-b7a6-db32e0aa492e" providerId="ADAL" clId="{A762F57D-CBB9-4753-BDB8-6AB8002CA8B4}" dt="2022-02-22T08:28:54.134" v="4418" actId="478"/>
          <ac:spMkLst>
            <pc:docMk/>
            <pc:sldMk cId="2891804381" sldId="995"/>
            <ac:spMk id="21" creationId="{CF6798F0-0C98-4B1D-A06A-19BF92486F52}"/>
          </ac:spMkLst>
        </pc:sp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9" creationId="{30E50ECB-CF63-4D93-BAB6-738BC3BB8E6B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0" creationId="{8688AB2D-E5EA-4DA1-A4AC-CFC7C41909CA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3" creationId="{03F9B90C-D1F4-4B6D-9C9E-D6575564CD79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4" creationId="{1768FA3C-ECF2-419D-8252-D1008157B96B}"/>
          </ac:picMkLst>
        </pc:picChg>
        <pc:picChg chg="del">
          <ac:chgData name="Raoul Albrecht" userId="d132c7b8-2fa6-4e83-b7a6-db32e0aa492e" providerId="ADAL" clId="{A762F57D-CBB9-4753-BDB8-6AB8002CA8B4}" dt="2022-02-22T08:28:46.069" v="4415" actId="478"/>
          <ac:picMkLst>
            <pc:docMk/>
            <pc:sldMk cId="2891804381" sldId="995"/>
            <ac:picMk id="18" creationId="{89DF7EF8-24A0-41C6-9F12-DF21A8794F09}"/>
          </ac:picMkLst>
        </pc:picChg>
      </pc:sldChg>
      <pc:sldChg chg="addSp delSp modSp add mod">
        <pc:chgData name="Raoul Albrecht" userId="d132c7b8-2fa6-4e83-b7a6-db32e0aa492e" providerId="ADAL" clId="{A762F57D-CBB9-4753-BDB8-6AB8002CA8B4}" dt="2022-03-01T09:06:40.093" v="5095"/>
        <pc:sldMkLst>
          <pc:docMk/>
          <pc:sldMk cId="3065590311" sldId="996"/>
        </pc:sldMkLst>
        <pc:spChg chg="mod">
          <ac:chgData name="Raoul Albrecht" userId="d132c7b8-2fa6-4e83-b7a6-db32e0aa492e" providerId="ADAL" clId="{A762F57D-CBB9-4753-BDB8-6AB8002CA8B4}" dt="2022-03-01T09:06:40.093" v="5095"/>
          <ac:spMkLst>
            <pc:docMk/>
            <pc:sldMk cId="3065590311" sldId="996"/>
            <ac:spMk id="5" creationId="{4F59D1BE-36E4-4AD6-BF8A-6E520C4F79DF}"/>
          </ac:spMkLst>
        </pc:spChg>
        <pc:spChg chg="del">
          <ac:chgData name="Raoul Albrecht" userId="d132c7b8-2fa6-4e83-b7a6-db32e0aa492e" providerId="ADAL" clId="{A762F57D-CBB9-4753-BDB8-6AB8002CA8B4}" dt="2022-02-22T08:32:01.439" v="4518" actId="478"/>
          <ac:spMkLst>
            <pc:docMk/>
            <pc:sldMk cId="3065590311" sldId="996"/>
            <ac:spMk id="6" creationId="{214A3F4F-3308-4311-8547-A7CA090E41A4}"/>
          </ac:spMkLst>
        </pc:spChg>
        <pc:spChg chg="add mod">
          <ac:chgData name="Raoul Albrecht" userId="d132c7b8-2fa6-4e83-b7a6-db32e0aa492e" providerId="ADAL" clId="{A762F57D-CBB9-4753-BDB8-6AB8002CA8B4}" dt="2022-03-01T06:51:56.909" v="4767" actId="20577"/>
          <ac:spMkLst>
            <pc:docMk/>
            <pc:sldMk cId="3065590311" sldId="996"/>
            <ac:spMk id="8" creationId="{F2C47D5D-FD12-4C4C-B42C-B3664E4B1134}"/>
          </ac:spMkLst>
        </pc:spChg>
      </pc:sldChg>
      <pc:sldChg chg="addSp delSp modSp add mod ord">
        <pc:chgData name="Raoul Albrecht" userId="d132c7b8-2fa6-4e83-b7a6-db32e0aa492e" providerId="ADAL" clId="{A762F57D-CBB9-4753-BDB8-6AB8002CA8B4}" dt="2022-03-28T05:50:02.029" v="6040" actId="1036"/>
        <pc:sldMkLst>
          <pc:docMk/>
          <pc:sldMk cId="393026582" sldId="997"/>
        </pc:sldMkLst>
        <pc:spChg chg="mod">
          <ac:chgData name="Raoul Albrecht" userId="d132c7b8-2fa6-4e83-b7a6-db32e0aa492e" providerId="ADAL" clId="{A762F57D-CBB9-4753-BDB8-6AB8002CA8B4}" dt="2022-03-28T05:40:44.801" v="5835" actId="20577"/>
          <ac:spMkLst>
            <pc:docMk/>
            <pc:sldMk cId="393026582" sldId="997"/>
            <ac:spMk id="5" creationId="{4F59D1BE-36E4-4AD6-BF8A-6E520C4F79DF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8" creationId="{8D3FA0F6-1729-4EB3-9066-5B7D79960BFB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9" creationId="{AA295DF1-F923-4074-BC07-3F353C5A91D6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11" creationId="{AAF80124-6C00-4746-BEAC-8720833B9DC7}"/>
          </ac:spMkLst>
        </pc:spChg>
        <pc:spChg chg="del mod">
          <ac:chgData name="Raoul Albrecht" userId="d132c7b8-2fa6-4e83-b7a6-db32e0aa492e" providerId="ADAL" clId="{A762F57D-CBB9-4753-BDB8-6AB8002CA8B4}" dt="2022-03-28T05:49:40.099" v="6035" actId="478"/>
          <ac:spMkLst>
            <pc:docMk/>
            <pc:sldMk cId="393026582" sldId="997"/>
            <ac:spMk id="12" creationId="{2FBDD5F0-4B73-4EB1-9F0D-7373A914D204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5" creationId="{D92421DB-F4BF-4073-8B18-2B7BADAE950E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6" creationId="{C58240C1-3450-446E-BA34-A1E67020CE9D}"/>
          </ac:spMkLst>
        </pc:spChg>
        <pc:spChg chg="add mod">
          <ac:chgData name="Raoul Albrecht" userId="d132c7b8-2fa6-4e83-b7a6-db32e0aa492e" providerId="ADAL" clId="{A762F57D-CBB9-4753-BDB8-6AB8002CA8B4}" dt="2022-03-01T06:59:49.755" v="5061" actId="207"/>
          <ac:spMkLst>
            <pc:docMk/>
            <pc:sldMk cId="393026582" sldId="997"/>
            <ac:spMk id="17" creationId="{35D1584E-FD97-4B53-B753-5705492DB438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19" creationId="{4A03383B-FFE6-4021-B9D1-21C0EC18DAF0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20" creationId="{8C011119-0E43-4380-815B-5F1640C5175B}"/>
          </ac:spMkLst>
        </pc:spChg>
        <pc:spChg chg="del">
          <ac:chgData name="Raoul Albrecht" userId="d132c7b8-2fa6-4e83-b7a6-db32e0aa492e" providerId="ADAL" clId="{A762F57D-CBB9-4753-BDB8-6AB8002CA8B4}" dt="2022-02-22T08:41:15.191" v="4687" actId="478"/>
          <ac:spMkLst>
            <pc:docMk/>
            <pc:sldMk cId="393026582" sldId="997"/>
            <ac:spMk id="21" creationId="{CF6798F0-0C98-4B1D-A06A-19BF92486F52}"/>
          </ac:spMkLst>
        </pc:spChg>
        <pc:graphicFrameChg chg="del mod modGraphic">
          <ac:chgData name="Raoul Albrecht" userId="d132c7b8-2fa6-4e83-b7a6-db32e0aa492e" providerId="ADAL" clId="{A762F57D-CBB9-4753-BDB8-6AB8002CA8B4}" dt="2022-03-28T05:49:33.867" v="6034" actId="478"/>
          <ac:graphicFrameMkLst>
            <pc:docMk/>
            <pc:sldMk cId="393026582" sldId="997"/>
            <ac:graphicFrameMk id="6" creationId="{41062085-2D47-48DB-AFC8-630384DFADFB}"/>
          </ac:graphicFrameMkLst>
        </pc:graphicFrame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9" creationId="{30E50ECB-CF63-4D93-BAB6-738BC3BB8E6B}"/>
          </ac:picMkLst>
        </pc:picChg>
        <pc:picChg chg="add mod">
          <ac:chgData name="Raoul Albrecht" userId="d132c7b8-2fa6-4e83-b7a6-db32e0aa492e" providerId="ADAL" clId="{A762F57D-CBB9-4753-BDB8-6AB8002CA8B4}" dt="2022-03-28T05:50:02.029" v="6040" actId="1036"/>
          <ac:picMkLst>
            <pc:docMk/>
            <pc:sldMk cId="393026582" sldId="997"/>
            <ac:picMk id="10" creationId="{866B57E6-4AE7-4209-B427-F050868C9F23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0" creationId="{8688AB2D-E5EA-4DA1-A4AC-CFC7C41909CA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3" creationId="{03F9B90C-D1F4-4B6D-9C9E-D6575564CD79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4" creationId="{1768FA3C-ECF2-419D-8252-D1008157B96B}"/>
          </ac:picMkLst>
        </pc:picChg>
        <pc:picChg chg="del">
          <ac:chgData name="Raoul Albrecht" userId="d132c7b8-2fa6-4e83-b7a6-db32e0aa492e" providerId="ADAL" clId="{A762F57D-CBB9-4753-BDB8-6AB8002CA8B4}" dt="2022-02-22T08:41:15.191" v="4687" actId="478"/>
          <ac:picMkLst>
            <pc:docMk/>
            <pc:sldMk cId="393026582" sldId="997"/>
            <ac:picMk id="18" creationId="{89DF7EF8-24A0-41C6-9F12-DF21A8794F09}"/>
          </ac:picMkLst>
        </pc:pic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4" creationId="{75313A66-247B-410E-846B-4FA523D747C5}"/>
          </ac:cxnSpMkLst>
        </pc:cxn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6" creationId="{A99C296A-D507-4071-BEBA-83773D8A317F}"/>
          </ac:cxnSpMkLst>
        </pc:cxnChg>
        <pc:cxnChg chg="del mod">
          <ac:chgData name="Raoul Albrecht" userId="d132c7b8-2fa6-4e83-b7a6-db32e0aa492e" providerId="ADAL" clId="{A762F57D-CBB9-4753-BDB8-6AB8002CA8B4}" dt="2022-03-28T05:49:40.099" v="6035" actId="478"/>
          <ac:cxnSpMkLst>
            <pc:docMk/>
            <pc:sldMk cId="393026582" sldId="997"/>
            <ac:cxnSpMk id="18" creationId="{091B13A3-E7DA-484B-9D33-042F79781911}"/>
          </ac:cxnSpMkLst>
        </pc:cxnChg>
      </pc:sldChg>
      <pc:sldChg chg="addSp delSp modSp add del mod ord">
        <pc:chgData name="Raoul Albrecht" userId="d132c7b8-2fa6-4e83-b7a6-db32e0aa492e" providerId="ADAL" clId="{A762F57D-CBB9-4753-BDB8-6AB8002CA8B4}" dt="2022-03-28T05:46:40.876" v="5945" actId="2696"/>
        <pc:sldMkLst>
          <pc:docMk/>
          <pc:sldMk cId="264276530" sldId="998"/>
        </pc:sldMkLst>
        <pc:spChg chg="mod">
          <ac:chgData name="Raoul Albrecht" userId="d132c7b8-2fa6-4e83-b7a6-db32e0aa492e" providerId="ADAL" clId="{A762F57D-CBB9-4753-BDB8-6AB8002CA8B4}" dt="2022-03-28T05:41:07.194" v="5841" actId="20577"/>
          <ac:spMkLst>
            <pc:docMk/>
            <pc:sldMk cId="264276530" sldId="998"/>
            <ac:spMk id="5" creationId="{4F59D1BE-36E4-4AD6-BF8A-6E520C4F79DF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0" creationId="{C35C60A7-11CA-408C-B63D-87A3A1FC10C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1" creationId="{2B090918-415F-4851-B333-7E4F7B910325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2" creationId="{5FF691DA-8DD8-4109-9E2C-D7CA6F6CDEC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3" creationId="{D3F8709A-67EE-457E-A496-365730BFE28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4" creationId="{118CCC5F-D699-4C7B-ADC5-E4ACCF499DEA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5" creationId="{7055C41E-3CFF-4098-981F-F2D70D49DFA4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6" creationId="{40DBC388-26EE-4DA4-8251-7210A363542E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7" creationId="{F9A170D9-4F3E-4B35-A30F-44BFC894B54E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8" creationId="{1E6FB913-8FE0-43B7-9EC6-69023C258B04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19" creationId="{843E92FE-2FC7-4383-9831-A6EB965F07C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0" creationId="{50112CDE-B6F0-4E4E-87F5-4BD77380F6E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1" creationId="{A4E479DD-0E7A-4194-AD21-D28C99C78112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2" creationId="{C56B7754-E3B7-436D-B2DD-A7A4E567227A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3" creationId="{7184859F-0158-4267-9DA0-E94B300BC47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4" creationId="{88B1C4DA-0343-4EAF-85C4-B1F5B915B66B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5" creationId="{C313F7CB-21A7-48D9-AB5C-087AD24D9475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6" creationId="{0A84282A-8231-450C-B117-B5547A6F6728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7" creationId="{EB1EEF6D-0B02-4937-84C1-7835D8527296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8" creationId="{6ABDA2A0-2996-4A5F-8631-74F424A9544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29" creationId="{1868530B-F611-4329-9B7A-D5AE8CACC339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0" creationId="{66F77CD3-3198-49CA-ADD4-3C1E2D1039C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1" creationId="{E7FA5605-A808-4090-8FAC-9148310D58A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2" creationId="{CB4CD86D-F645-4764-89D5-1649FB187F63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3" creationId="{0CC13ABF-36DA-4080-A09F-F577AD5BD822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4" creationId="{7BACC6D9-6BD7-42D3-81B1-7E04E5C79C6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5" creationId="{5BD96B60-E877-4B4C-8867-82DD3BE99291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6" creationId="{883A8B43-A739-464F-9FE4-842A8B27A81D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7" creationId="{28849186-BDA2-4E7A-B4F7-6BAC113BFC97}"/>
          </ac:spMkLst>
        </pc:spChg>
        <pc:spChg chg="add del mod">
          <ac:chgData name="Raoul Albrecht" userId="d132c7b8-2fa6-4e83-b7a6-db32e0aa492e" providerId="ADAL" clId="{A762F57D-CBB9-4753-BDB8-6AB8002CA8B4}" dt="2022-03-28T05:39:28.863" v="5799" actId="478"/>
          <ac:spMkLst>
            <pc:docMk/>
            <pc:sldMk cId="264276530" sldId="998"/>
            <ac:spMk id="38" creationId="{524291D1-EC9D-41ED-9EF6-E00B65015509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0" creationId="{C3A12071-58A4-458F-B18C-6E654C096B6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1" creationId="{3CF0A2F7-AAC8-46A6-8600-4871E0DACD7F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2" creationId="{565A6005-B942-47C5-A17B-AAAF2C7CE5C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3" creationId="{55DB6981-FABA-43EB-95EB-4547F10735B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4" creationId="{40365D0C-F693-4122-A9AA-19CA02963458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5" creationId="{6C787288-9915-452F-89B0-7C07A75AB8E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6" creationId="{0EF0A096-03C8-4B4C-8F49-B726F7020EE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7" creationId="{538528A0-E609-43D5-86C6-1FFF7FB0367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8" creationId="{E6948BC2-DB5C-4058-B9C6-C44834717EA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49" creationId="{2687BA77-D6C4-4D23-924F-314AAD5E3D82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0" creationId="{E9CBA655-302C-4840-B462-235CAFDA71B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1" creationId="{0FEDE9FE-89CF-4CBA-9700-5F0E17A38B0A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2" creationId="{2AD51805-0C30-48E3-BE8B-3529C0FD674E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3" creationId="{7FF60371-83FF-4A1E-AAA0-C9BD1C4BF3D0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4" creationId="{CA59E18C-9358-4603-8160-B2C7CEB82D6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5" creationId="{5FE2D8C5-16B4-4ED8-BFEB-1DA9D9CAFED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6" creationId="{CC9C1A71-00F0-4C3B-976B-D30DE2672205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7" creationId="{3068991E-3C24-41E8-8229-E7BFE71C7273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8" creationId="{A9F6A9B1-FC6E-468C-B14A-3B53407D5357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59" creationId="{8BBF7C79-FAB8-4782-93A3-CE538A2B7E88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0" creationId="{FF9E53F3-7E36-4785-BF2D-E22E0B135349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1" creationId="{0F316A46-9F78-4F0D-8EF6-13426B1B9E9B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2" creationId="{EE5D4FDD-84F6-4275-B6FA-6EC994D677D4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3" creationId="{ADD2BCE5-F24E-409E-B628-7D2A7F4CB50F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4" creationId="{EE360D84-F203-4CD1-9FBA-8806640392C7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5" creationId="{89A95269-0FA8-45DF-95C4-0D893618A3EB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6" creationId="{24ED19E7-B206-4941-9D34-2C645CD6EE90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7" creationId="{A8F68D4D-D40E-47AE-847A-0EDFF10D9CA1}"/>
          </ac:spMkLst>
        </pc:spChg>
        <pc:spChg chg="add del mod">
          <ac:chgData name="Raoul Albrecht" userId="d132c7b8-2fa6-4e83-b7a6-db32e0aa492e" providerId="ADAL" clId="{A762F57D-CBB9-4753-BDB8-6AB8002CA8B4}" dt="2022-03-28T05:39:34.871" v="5803"/>
          <ac:spMkLst>
            <pc:docMk/>
            <pc:sldMk cId="264276530" sldId="998"/>
            <ac:spMk id="68" creationId="{A111F74C-DA40-4F9C-81BA-E47AADAAD7D0}"/>
          </ac:spMkLst>
        </pc:spChg>
        <pc:spChg chg="add mod">
          <ac:chgData name="Raoul Albrecht" userId="d132c7b8-2fa6-4e83-b7a6-db32e0aa492e" providerId="ADAL" clId="{A762F57D-CBB9-4753-BDB8-6AB8002CA8B4}" dt="2022-03-28T05:45:22.991" v="5940" actId="1076"/>
          <ac:spMkLst>
            <pc:docMk/>
            <pc:sldMk cId="264276530" sldId="998"/>
            <ac:spMk id="69" creationId="{FD0BBD64-B23C-4665-A139-7A0C33BC1610}"/>
          </ac:spMkLst>
        </pc:spChg>
        <pc:graphicFrameChg chg="del">
          <ac:chgData name="Raoul Albrecht" userId="d132c7b8-2fa6-4e83-b7a6-db32e0aa492e" providerId="ADAL" clId="{A762F57D-CBB9-4753-BDB8-6AB8002CA8B4}" dt="2022-03-28T05:39:06.324" v="5779" actId="478"/>
          <ac:graphicFrameMkLst>
            <pc:docMk/>
            <pc:sldMk cId="264276530" sldId="998"/>
            <ac:graphicFrameMk id="8" creationId="{DEA842A7-B097-4F38-8C63-2BE96B752388}"/>
          </ac:graphicFrameMkLst>
        </pc:graphicFrameChg>
        <pc:picChg chg="add mod">
          <ac:chgData name="Raoul Albrecht" userId="d132c7b8-2fa6-4e83-b7a6-db32e0aa492e" providerId="ADAL" clId="{A762F57D-CBB9-4753-BDB8-6AB8002CA8B4}" dt="2022-03-28T05:45:27.637" v="5942" actId="1076"/>
          <ac:picMkLst>
            <pc:docMk/>
            <pc:sldMk cId="264276530" sldId="998"/>
            <ac:picMk id="6" creationId="{0A0247B3-DA05-44B9-AB79-3ED88BF5B9B6}"/>
          </ac:picMkLst>
        </pc:picChg>
        <pc:picChg chg="add del mod">
          <ac:chgData name="Raoul Albrecht" userId="d132c7b8-2fa6-4e83-b7a6-db32e0aa492e" providerId="ADAL" clId="{A762F57D-CBB9-4753-BDB8-6AB8002CA8B4}" dt="2022-03-28T05:39:28.863" v="5799" actId="478"/>
          <ac:picMkLst>
            <pc:docMk/>
            <pc:sldMk cId="264276530" sldId="998"/>
            <ac:picMk id="9" creationId="{44CAD55B-BA56-4B12-B7CD-5B98F780D8F8}"/>
          </ac:picMkLst>
        </pc:picChg>
        <pc:picChg chg="add del mod">
          <ac:chgData name="Raoul Albrecht" userId="d132c7b8-2fa6-4e83-b7a6-db32e0aa492e" providerId="ADAL" clId="{A762F57D-CBB9-4753-BDB8-6AB8002CA8B4}" dt="2022-03-28T05:39:34.871" v="5803"/>
          <ac:picMkLst>
            <pc:docMk/>
            <pc:sldMk cId="264276530" sldId="998"/>
            <ac:picMk id="39" creationId="{7517CAE6-58C0-4B10-B62E-F72EC6DF3F7E}"/>
          </ac:picMkLst>
        </pc:picChg>
      </pc:sldChg>
      <pc:sldChg chg="modSp add mod">
        <pc:chgData name="Raoul Albrecht" userId="d132c7b8-2fa6-4e83-b7a6-db32e0aa492e" providerId="ADAL" clId="{A762F57D-CBB9-4753-BDB8-6AB8002CA8B4}" dt="2022-03-28T05:48:23.894" v="6017" actId="20577"/>
        <pc:sldMkLst>
          <pc:docMk/>
          <pc:sldMk cId="725176478" sldId="998"/>
        </pc:sldMkLst>
        <pc:spChg chg="mod">
          <ac:chgData name="Raoul Albrecht" userId="d132c7b8-2fa6-4e83-b7a6-db32e0aa492e" providerId="ADAL" clId="{A762F57D-CBB9-4753-BDB8-6AB8002CA8B4}" dt="2022-03-28T05:47:27.437" v="5981" actId="20577"/>
          <ac:spMkLst>
            <pc:docMk/>
            <pc:sldMk cId="725176478" sldId="998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3-28T05:46:59.962" v="5965" actId="20577"/>
          <ac:spMkLst>
            <pc:docMk/>
            <pc:sldMk cId="725176478" sldId="998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3-28T05:48:23.894" v="6017" actId="20577"/>
          <ac:spMkLst>
            <pc:docMk/>
            <pc:sldMk cId="725176478" sldId="998"/>
            <ac:spMk id="5" creationId="{4F59D1BE-36E4-4AD6-BF8A-6E520C4F79DF}"/>
          </ac:spMkLst>
        </pc:spChg>
      </pc:sldChg>
      <pc:sldChg chg="modSp add mod">
        <pc:chgData name="Raoul Albrecht" userId="d132c7b8-2fa6-4e83-b7a6-db32e0aa492e" providerId="ADAL" clId="{A762F57D-CBB9-4753-BDB8-6AB8002CA8B4}" dt="2022-03-28T05:48:39.422" v="6033" actId="20577"/>
        <pc:sldMkLst>
          <pc:docMk/>
          <pc:sldMk cId="450493443" sldId="999"/>
        </pc:sldMkLst>
        <pc:spChg chg="mod">
          <ac:chgData name="Raoul Albrecht" userId="d132c7b8-2fa6-4e83-b7a6-db32e0aa492e" providerId="ADAL" clId="{A762F57D-CBB9-4753-BDB8-6AB8002CA8B4}" dt="2022-03-28T05:47:32.519" v="5982" actId="20577"/>
          <ac:spMkLst>
            <pc:docMk/>
            <pc:sldMk cId="450493443" sldId="999"/>
            <ac:spMk id="2" creationId="{6F3824A2-847A-4D5E-9FAD-A879F92456FE}"/>
          </ac:spMkLst>
        </pc:spChg>
        <pc:spChg chg="mod">
          <ac:chgData name="Raoul Albrecht" userId="d132c7b8-2fa6-4e83-b7a6-db32e0aa492e" providerId="ADAL" clId="{A762F57D-CBB9-4753-BDB8-6AB8002CA8B4}" dt="2022-03-28T05:47:41.594" v="6001" actId="20577"/>
          <ac:spMkLst>
            <pc:docMk/>
            <pc:sldMk cId="450493443" sldId="999"/>
            <ac:spMk id="3" creationId="{ADBEAFAB-420F-4F5A-AD00-8599DA3FBD48}"/>
          </ac:spMkLst>
        </pc:spChg>
        <pc:spChg chg="mod">
          <ac:chgData name="Raoul Albrecht" userId="d132c7b8-2fa6-4e83-b7a6-db32e0aa492e" providerId="ADAL" clId="{A762F57D-CBB9-4753-BDB8-6AB8002CA8B4}" dt="2022-03-28T05:48:39.422" v="6033" actId="20577"/>
          <ac:spMkLst>
            <pc:docMk/>
            <pc:sldMk cId="450493443" sldId="999"/>
            <ac:spMk id="5" creationId="{4F59D1BE-36E4-4AD6-BF8A-6E520C4F79DF}"/>
          </ac:spMkLst>
        </pc:spChg>
      </pc:sldChg>
      <pc:sldChg chg="addSp delSp modSp add del mod ord">
        <pc:chgData name="Raoul Albrecht" userId="d132c7b8-2fa6-4e83-b7a6-db32e0aa492e" providerId="ADAL" clId="{A762F57D-CBB9-4753-BDB8-6AB8002CA8B4}" dt="2022-03-28T05:46:40.876" v="5945" actId="2696"/>
        <pc:sldMkLst>
          <pc:docMk/>
          <pc:sldMk cId="3051633231" sldId="999"/>
        </pc:sldMkLst>
        <pc:graphicFrameChg chg="add mod modGraphic">
          <ac:chgData name="Raoul Albrecht" userId="d132c7b8-2fa6-4e83-b7a6-db32e0aa492e" providerId="ADAL" clId="{A762F57D-CBB9-4753-BDB8-6AB8002CA8B4}" dt="2022-03-28T05:43:56.866" v="5906" actId="20577"/>
          <ac:graphicFrameMkLst>
            <pc:docMk/>
            <pc:sldMk cId="3051633231" sldId="999"/>
            <ac:graphicFrameMk id="9" creationId="{A94B35EF-1608-4BC0-988C-418488D8CEDC}"/>
          </ac:graphicFrameMkLst>
        </pc:graphicFrameChg>
        <pc:picChg chg="del">
          <ac:chgData name="Raoul Albrecht" userId="d132c7b8-2fa6-4e83-b7a6-db32e0aa492e" providerId="ADAL" clId="{A762F57D-CBB9-4753-BDB8-6AB8002CA8B4}" dt="2022-03-28T05:41:21.729" v="5843" actId="478"/>
          <ac:picMkLst>
            <pc:docMk/>
            <pc:sldMk cId="3051633231" sldId="999"/>
            <ac:picMk id="6" creationId="{0A0247B3-DA05-44B9-AB79-3ED88BF5B9B6}"/>
          </ac:picMkLst>
        </pc:picChg>
        <pc:picChg chg="add del mod">
          <ac:chgData name="Raoul Albrecht" userId="d132c7b8-2fa6-4e83-b7a6-db32e0aa492e" providerId="ADAL" clId="{A762F57D-CBB9-4753-BDB8-6AB8002CA8B4}" dt="2022-03-28T05:43:07.651" v="5889" actId="478"/>
          <ac:picMkLst>
            <pc:docMk/>
            <pc:sldMk cId="3051633231" sldId="999"/>
            <ac:picMk id="8" creationId="{2D171F98-2203-449F-9F48-7BA653F8A02F}"/>
          </ac:picMkLst>
        </pc:picChg>
      </pc:sldChg>
      <pc:sldMasterChg chg="delSldLayout">
        <pc:chgData name="Raoul Albrecht" userId="d132c7b8-2fa6-4e83-b7a6-db32e0aa492e" providerId="ADAL" clId="{A762F57D-CBB9-4753-BDB8-6AB8002CA8B4}" dt="2022-02-15T13:07:33.926" v="60" actId="47"/>
        <pc:sldMasterMkLst>
          <pc:docMk/>
          <pc:sldMasterMk cId="2163231297" sldId="2147483755"/>
        </pc:sldMasterMkLst>
        <pc:sldLayoutChg chg="del">
          <pc:chgData name="Raoul Albrecht" userId="d132c7b8-2fa6-4e83-b7a6-db32e0aa492e" providerId="ADAL" clId="{A762F57D-CBB9-4753-BDB8-6AB8002CA8B4}" dt="2022-02-15T13:07:33.926" v="60" actId="47"/>
          <pc:sldLayoutMkLst>
            <pc:docMk/>
            <pc:sldMasterMk cId="2163231297" sldId="2147483755"/>
            <pc:sldLayoutMk cId="1253451554" sldId="2147483755"/>
          </pc:sldLayoutMkLst>
        </pc:sldLayoutChg>
      </pc:sldMasterChg>
    </pc:docChg>
  </pc:docChgLst>
  <pc:docChgLst>
    <pc:chgData name="Jean-Noël Saugy" userId="9ef3ca6a-aac5-49dc-8462-0aac4d29ce9b" providerId="ADAL" clId="{4C390D09-93E1-4CDB-9414-0318244F9CA6}"/>
    <pc:docChg chg="delSld">
      <pc:chgData name="Jean-Noël Saugy" userId="9ef3ca6a-aac5-49dc-8462-0aac4d29ce9b" providerId="ADAL" clId="{4C390D09-93E1-4CDB-9414-0318244F9CA6}" dt="2022-08-31T06:20:02.495" v="1" actId="47"/>
      <pc:docMkLst>
        <pc:docMk/>
      </pc:docMkLst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42748788" sldId="100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031539407" sldId="1002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792465012" sldId="431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044196539" sldId="4384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30130525" sldId="4385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963257410" sldId="4386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877531897" sldId="4387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2971335076" sldId="4388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400539600" sldId="4389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3920872870" sldId="4390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667190921" sldId="4392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4136334152" sldId="4394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1517610672" sldId="4397"/>
        </pc:sldMkLst>
      </pc:sldChg>
      <pc:sldChg chg="del">
        <pc:chgData name="Jean-Noël Saugy" userId="9ef3ca6a-aac5-49dc-8462-0aac4d29ce9b" providerId="ADAL" clId="{4C390D09-93E1-4CDB-9414-0318244F9CA6}" dt="2022-08-31T06:19:51.155" v="0" actId="47"/>
        <pc:sldMkLst>
          <pc:docMk/>
          <pc:sldMk cId="2283542826" sldId="4398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3842002740" sldId="4399"/>
        </pc:sldMkLst>
      </pc:sldChg>
      <pc:sldChg chg="del">
        <pc:chgData name="Jean-Noël Saugy" userId="9ef3ca6a-aac5-49dc-8462-0aac4d29ce9b" providerId="ADAL" clId="{4C390D09-93E1-4CDB-9414-0318244F9CA6}" dt="2022-08-31T06:20:02.495" v="1" actId="47"/>
        <pc:sldMkLst>
          <pc:docMk/>
          <pc:sldMk cId="3414158659" sldId="4400"/>
        </pc:sldMkLst>
      </pc:sldChg>
    </pc:docChg>
  </pc:docChgLst>
  <pc:docChgLst>
    <pc:chgData name="Caroline Roduit" userId="6f1fc4c3-b963-4d24-a52f-4d8d88d68934" providerId="ADAL" clId="{E9D490D1-83AC-4A61-8546-E8E35DC41E3F}"/>
    <pc:docChg chg="undo custSel delSld modSld">
      <pc:chgData name="Caroline Roduit" userId="6f1fc4c3-b963-4d24-a52f-4d8d88d68934" providerId="ADAL" clId="{E9D490D1-83AC-4A61-8546-E8E35DC41E3F}" dt="2022-02-04T07:15:58.234" v="304" actId="20577"/>
      <pc:docMkLst>
        <pc:docMk/>
      </pc:docMkLst>
      <pc:sldChg chg="del">
        <pc:chgData name="Caroline Roduit" userId="6f1fc4c3-b963-4d24-a52f-4d8d88d68934" providerId="ADAL" clId="{E9D490D1-83AC-4A61-8546-E8E35DC41E3F}" dt="2022-02-04T07:07:37.415" v="0" actId="2696"/>
        <pc:sldMkLst>
          <pc:docMk/>
          <pc:sldMk cId="1435304657" sldId="339"/>
        </pc:sldMkLst>
      </pc:sldChg>
      <pc:sldChg chg="addSp delSp modSp mod">
        <pc:chgData name="Caroline Roduit" userId="6f1fc4c3-b963-4d24-a52f-4d8d88d68934" providerId="ADAL" clId="{E9D490D1-83AC-4A61-8546-E8E35DC41E3F}" dt="2022-02-04T07:08:27.921" v="80" actId="478"/>
        <pc:sldMkLst>
          <pc:docMk/>
          <pc:sldMk cId="1507994345" sldId="340"/>
        </pc:sldMkLst>
        <pc:spChg chg="mod">
          <ac:chgData name="Caroline Roduit" userId="6f1fc4c3-b963-4d24-a52f-4d8d88d68934" providerId="ADAL" clId="{E9D490D1-83AC-4A61-8546-E8E35DC41E3F}" dt="2022-02-04T07:07:55.497" v="45" actId="6549"/>
          <ac:spMkLst>
            <pc:docMk/>
            <pc:sldMk cId="1507994345" sldId="340"/>
            <ac:spMk id="5" creationId="{4F59D1BE-36E4-4AD6-BF8A-6E520C4F79DF}"/>
          </ac:spMkLst>
        </pc:spChg>
        <pc:picChg chg="del">
          <ac:chgData name="Caroline Roduit" userId="6f1fc4c3-b963-4d24-a52f-4d8d88d68934" providerId="ADAL" clId="{E9D490D1-83AC-4A61-8546-E8E35DC41E3F}" dt="2022-02-04T07:08:27.921" v="80" actId="478"/>
          <ac:picMkLst>
            <pc:docMk/>
            <pc:sldMk cId="1507994345" sldId="340"/>
            <ac:picMk id="8" creationId="{24C77CAF-220F-49CF-902F-D4EFE369A65B}"/>
          </ac:picMkLst>
        </pc:picChg>
        <pc:picChg chg="add mod">
          <ac:chgData name="Caroline Roduit" userId="6f1fc4c3-b963-4d24-a52f-4d8d88d68934" providerId="ADAL" clId="{E9D490D1-83AC-4A61-8546-E8E35DC41E3F}" dt="2022-02-04T07:08:24.761" v="79" actId="1038"/>
          <ac:picMkLst>
            <pc:docMk/>
            <pc:sldMk cId="1507994345" sldId="340"/>
            <ac:picMk id="9" creationId="{C40D3AC8-C064-49EE-A579-1B0AFBBF0CBC}"/>
          </ac:picMkLst>
        </pc:picChg>
      </pc:sldChg>
      <pc:sldChg chg="addSp delSp modSp mod">
        <pc:chgData name="Caroline Roduit" userId="6f1fc4c3-b963-4d24-a52f-4d8d88d68934" providerId="ADAL" clId="{E9D490D1-83AC-4A61-8546-E8E35DC41E3F}" dt="2022-02-04T07:09:19.673" v="87" actId="12788"/>
        <pc:sldMkLst>
          <pc:docMk/>
          <pc:sldMk cId="1033834312" sldId="341"/>
        </pc:sldMkLst>
        <pc:spChg chg="mod">
          <ac:chgData name="Caroline Roduit" userId="6f1fc4c3-b963-4d24-a52f-4d8d88d68934" providerId="ADAL" clId="{E9D490D1-83AC-4A61-8546-E8E35DC41E3F}" dt="2022-02-04T07:08:48.616" v="84" actId="20577"/>
          <ac:spMkLst>
            <pc:docMk/>
            <pc:sldMk cId="1033834312" sldId="341"/>
            <ac:spMk id="5" creationId="{4F59D1BE-36E4-4AD6-BF8A-6E520C4F79DF}"/>
          </ac:spMkLst>
        </pc:spChg>
        <pc:grpChg chg="add mod">
          <ac:chgData name="Caroline Roduit" userId="6f1fc4c3-b963-4d24-a52f-4d8d88d68934" providerId="ADAL" clId="{E9D490D1-83AC-4A61-8546-E8E35DC41E3F}" dt="2022-02-04T07:09:19.673" v="87" actId="12788"/>
          <ac:grpSpMkLst>
            <pc:docMk/>
            <pc:sldMk cId="1033834312" sldId="341"/>
            <ac:grpSpMk id="8" creationId="{B8E332A8-B72F-4AF3-861C-4ABD817BB320}"/>
          </ac:grpSpMkLst>
        </pc:grpChg>
        <pc:picChg chg="del">
          <ac:chgData name="Caroline Roduit" userId="6f1fc4c3-b963-4d24-a52f-4d8d88d68934" providerId="ADAL" clId="{E9D490D1-83AC-4A61-8546-E8E35DC41E3F}" dt="2022-02-04T07:08:55.832" v="85" actId="478"/>
          <ac:picMkLst>
            <pc:docMk/>
            <pc:sldMk cId="1033834312" sldId="341"/>
            <ac:picMk id="9" creationId="{6EA5F500-C51B-4AFB-AD6C-31E8ED3EF2E5}"/>
          </ac:picMkLst>
        </pc:picChg>
        <pc:picChg chg="mod">
          <ac:chgData name="Caroline Roduit" userId="6f1fc4c3-b963-4d24-a52f-4d8d88d68934" providerId="ADAL" clId="{E9D490D1-83AC-4A61-8546-E8E35DC41E3F}" dt="2022-02-04T07:09:06.771" v="86"/>
          <ac:picMkLst>
            <pc:docMk/>
            <pc:sldMk cId="1033834312" sldId="341"/>
            <ac:picMk id="10" creationId="{C0958CC9-135F-4A85-A600-56A71F2FAB88}"/>
          </ac:picMkLst>
        </pc:picChg>
        <pc:picChg chg="mod">
          <ac:chgData name="Caroline Roduit" userId="6f1fc4c3-b963-4d24-a52f-4d8d88d68934" providerId="ADAL" clId="{E9D490D1-83AC-4A61-8546-E8E35DC41E3F}" dt="2022-02-04T07:09:06.771" v="86"/>
          <ac:picMkLst>
            <pc:docMk/>
            <pc:sldMk cId="1033834312" sldId="341"/>
            <ac:picMk id="11" creationId="{E966494F-40EA-4856-86CE-F3281BB9D290}"/>
          </ac:picMkLst>
        </pc:picChg>
      </pc:sldChg>
      <pc:sldChg chg="addSp delSp modSp mod">
        <pc:chgData name="Caroline Roduit" userId="6f1fc4c3-b963-4d24-a52f-4d8d88d68934" providerId="ADAL" clId="{E9D490D1-83AC-4A61-8546-E8E35DC41E3F}" dt="2022-02-04T07:15:58.234" v="304" actId="20577"/>
        <pc:sldMkLst>
          <pc:docMk/>
          <pc:sldMk cId="2569343465" sldId="343"/>
        </pc:sldMkLst>
        <pc:spChg chg="mod">
          <ac:chgData name="Caroline Roduit" userId="6f1fc4c3-b963-4d24-a52f-4d8d88d68934" providerId="ADAL" clId="{E9D490D1-83AC-4A61-8546-E8E35DC41E3F}" dt="2022-02-04T07:09:58.137" v="103" actId="20577"/>
          <ac:spMkLst>
            <pc:docMk/>
            <pc:sldMk cId="2569343465" sldId="343"/>
            <ac:spMk id="5" creationId="{4F59D1BE-36E4-4AD6-BF8A-6E520C4F79DF}"/>
          </ac:spMkLst>
        </pc:spChg>
        <pc:spChg chg="mod">
          <ac:chgData name="Caroline Roduit" userId="6f1fc4c3-b963-4d24-a52f-4d8d88d68934" providerId="ADAL" clId="{E9D490D1-83AC-4A61-8546-E8E35DC41E3F}" dt="2022-02-04T07:15:58.234" v="304" actId="20577"/>
          <ac:spMkLst>
            <pc:docMk/>
            <pc:sldMk cId="2569343465" sldId="343"/>
            <ac:spMk id="15" creationId="{544105FC-3B90-4D25-ABFD-540D5AF49BE3}"/>
          </ac:spMkLst>
        </pc:spChg>
        <pc:picChg chg="add mod ord">
          <ac:chgData name="Caroline Roduit" userId="6f1fc4c3-b963-4d24-a52f-4d8d88d68934" providerId="ADAL" clId="{E9D490D1-83AC-4A61-8546-E8E35DC41E3F}" dt="2022-02-04T07:10:21.453" v="105" actId="171"/>
          <ac:picMkLst>
            <pc:docMk/>
            <pc:sldMk cId="2569343465" sldId="343"/>
            <ac:picMk id="9" creationId="{6A475ADB-0F6C-476B-9BFB-D53257316F57}"/>
          </ac:picMkLst>
        </pc:picChg>
        <pc:picChg chg="del">
          <ac:chgData name="Caroline Roduit" userId="6f1fc4c3-b963-4d24-a52f-4d8d88d68934" providerId="ADAL" clId="{E9D490D1-83AC-4A61-8546-E8E35DC41E3F}" dt="2022-02-04T07:10:24.551" v="106" actId="478"/>
          <ac:picMkLst>
            <pc:docMk/>
            <pc:sldMk cId="2569343465" sldId="343"/>
            <ac:picMk id="10" creationId="{ADC74B7C-E19B-44A2-9ADF-DC5580BEBAC0}"/>
          </ac:picMkLst>
        </pc:picChg>
      </pc:sldChg>
      <pc:sldChg chg="del">
        <pc:chgData name="Caroline Roduit" userId="6f1fc4c3-b963-4d24-a52f-4d8d88d68934" providerId="ADAL" clId="{E9D490D1-83AC-4A61-8546-E8E35DC41E3F}" dt="2022-02-04T07:08:43.553" v="82" actId="47"/>
        <pc:sldMkLst>
          <pc:docMk/>
          <pc:sldMk cId="214380468" sldId="348"/>
        </pc:sldMkLst>
      </pc:sldChg>
      <pc:sldChg chg="del">
        <pc:chgData name="Caroline Roduit" userId="6f1fc4c3-b963-4d24-a52f-4d8d88d68934" providerId="ADAL" clId="{E9D490D1-83AC-4A61-8546-E8E35DC41E3F}" dt="2022-02-04T07:08:41.160" v="81" actId="47"/>
        <pc:sldMkLst>
          <pc:docMk/>
          <pc:sldMk cId="2158176276" sldId="361"/>
        </pc:sldMkLst>
      </pc:sldChg>
    </pc:docChg>
  </pc:docChgLst>
  <pc:docChgLst>
    <pc:chgData name="Janine Bumann" userId="10b7e9ea-3a4e-4118-b836-a77e5b306763" providerId="ADAL" clId="{A158B4EA-09AE-4D14-8778-3EED1B1876A2}"/>
    <pc:docChg chg="undo custSel modSld">
      <pc:chgData name="Janine Bumann" userId="10b7e9ea-3a4e-4118-b836-a77e5b306763" providerId="ADAL" clId="{A158B4EA-09AE-4D14-8778-3EED1B1876A2}" dt="2022-03-28T07:56:07.290" v="323"/>
      <pc:docMkLst>
        <pc:docMk/>
      </pc:docMkLst>
      <pc:sldChg chg="modSp mod">
        <pc:chgData name="Janine Bumann" userId="10b7e9ea-3a4e-4118-b836-a77e5b306763" providerId="ADAL" clId="{A158B4EA-09AE-4D14-8778-3EED1B1876A2}" dt="2022-03-25T06:14:20.805" v="284" actId="207"/>
        <pc:sldMkLst>
          <pc:docMk/>
          <pc:sldMk cId="2369615235" sldId="990"/>
        </pc:sldMkLst>
        <pc:graphicFrameChg chg="mod modGraphic">
          <ac:chgData name="Janine Bumann" userId="10b7e9ea-3a4e-4118-b836-a77e5b306763" providerId="ADAL" clId="{A158B4EA-09AE-4D14-8778-3EED1B1876A2}" dt="2022-03-25T06:14:20.805" v="284" actId="207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modSp mod">
        <pc:chgData name="Janine Bumann" userId="10b7e9ea-3a4e-4118-b836-a77e5b306763" providerId="ADAL" clId="{A158B4EA-09AE-4D14-8778-3EED1B1876A2}" dt="2022-03-02T13:42:33.457" v="2" actId="14100"/>
        <pc:sldMkLst>
          <pc:docMk/>
          <pc:sldMk cId="393026582" sldId="997"/>
        </pc:sldMkLst>
        <pc:spChg chg="mod">
          <ac:chgData name="Janine Bumann" userId="10b7e9ea-3a4e-4118-b836-a77e5b306763" providerId="ADAL" clId="{A158B4EA-09AE-4D14-8778-3EED1B1876A2}" dt="2022-03-02T13:42:33.457" v="2" actId="14100"/>
          <ac:spMkLst>
            <pc:docMk/>
            <pc:sldMk cId="393026582" sldId="997"/>
            <ac:spMk id="11" creationId="{AAF80124-6C00-4746-BEAC-8720833B9DC7}"/>
          </ac:spMkLst>
        </pc:spChg>
      </pc:sldChg>
      <pc:sldChg chg="modSp mod">
        <pc:chgData name="Janine Bumann" userId="10b7e9ea-3a4e-4118-b836-a77e5b306763" providerId="ADAL" clId="{A158B4EA-09AE-4D14-8778-3EED1B1876A2}" dt="2022-03-28T07:56:07.290" v="323"/>
        <pc:sldMkLst>
          <pc:docMk/>
          <pc:sldMk cId="450493443" sldId="999"/>
        </pc:sldMkLst>
        <pc:graphicFrameChg chg="mod modGraphic">
          <ac:chgData name="Janine Bumann" userId="10b7e9ea-3a4e-4118-b836-a77e5b306763" providerId="ADAL" clId="{A158B4EA-09AE-4D14-8778-3EED1B1876A2}" dt="2022-03-28T07:56:07.290" v="323"/>
          <ac:graphicFrameMkLst>
            <pc:docMk/>
            <pc:sldMk cId="450493443" sldId="999"/>
            <ac:graphicFrameMk id="9" creationId="{A94B35EF-1608-4BC0-988C-418488D8CEDC}"/>
          </ac:graphicFrameMkLst>
        </pc:graphicFrameChg>
      </pc:sldChg>
    </pc:docChg>
  </pc:docChgLst>
  <pc:docChgLst>
    <pc:chgData name="Blaise Dussex" userId="a7c5dc4e-6ab6-42df-bee2-f201f930d9ba" providerId="ADAL" clId="{CBE5ADF7-1432-4B85-BF89-BF967E2E64B4}"/>
    <pc:docChg chg="custSel modSld">
      <pc:chgData name="Blaise Dussex" userId="a7c5dc4e-6ab6-42df-bee2-f201f930d9ba" providerId="ADAL" clId="{CBE5ADF7-1432-4B85-BF89-BF967E2E64B4}" dt="2022-03-11T14:24:31.869" v="443" actId="20577"/>
      <pc:docMkLst>
        <pc:docMk/>
      </pc:docMkLst>
      <pc:sldChg chg="modSp mod">
        <pc:chgData name="Blaise Dussex" userId="a7c5dc4e-6ab6-42df-bee2-f201f930d9ba" providerId="ADAL" clId="{CBE5ADF7-1432-4B85-BF89-BF967E2E64B4}" dt="2022-03-01T10:00:25.659" v="0" actId="1076"/>
        <pc:sldMkLst>
          <pc:docMk/>
          <pc:sldMk cId="57122" sldId="258"/>
        </pc:sldMkLst>
        <pc:picChg chg="mod">
          <ac:chgData name="Blaise Dussex" userId="a7c5dc4e-6ab6-42df-bee2-f201f930d9ba" providerId="ADAL" clId="{CBE5ADF7-1432-4B85-BF89-BF967E2E64B4}" dt="2022-03-01T10:00:25.659" v="0" actId="1076"/>
          <ac:picMkLst>
            <pc:docMk/>
            <pc:sldMk cId="57122" sldId="258"/>
            <ac:picMk id="8" creationId="{4C6F0832-E48B-49FC-BA18-CA9A79F7AA3E}"/>
          </ac:picMkLst>
        </pc:picChg>
      </pc:sldChg>
      <pc:sldChg chg="modSp mod">
        <pc:chgData name="Blaise Dussex" userId="a7c5dc4e-6ab6-42df-bee2-f201f930d9ba" providerId="ADAL" clId="{CBE5ADF7-1432-4B85-BF89-BF967E2E64B4}" dt="2022-03-10T09:22:05.477" v="424" actId="255"/>
        <pc:sldMkLst>
          <pc:docMk/>
          <pc:sldMk cId="2369615235" sldId="990"/>
        </pc:sldMkLst>
        <pc:graphicFrameChg chg="mod modGraphic">
          <ac:chgData name="Blaise Dussex" userId="a7c5dc4e-6ab6-42df-bee2-f201f930d9ba" providerId="ADAL" clId="{CBE5ADF7-1432-4B85-BF89-BF967E2E64B4}" dt="2022-03-10T09:22:05.477" v="424" actId="255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  <pc:sldChg chg="addSp modSp mod">
        <pc:chgData name="Blaise Dussex" userId="a7c5dc4e-6ab6-42df-bee2-f201f930d9ba" providerId="ADAL" clId="{CBE5ADF7-1432-4B85-BF89-BF967E2E64B4}" dt="2022-03-11T14:24:31.869" v="443" actId="20577"/>
        <pc:sldMkLst>
          <pc:docMk/>
          <pc:sldMk cId="393026582" sldId="997"/>
        </pc:sldMkLst>
        <pc:spChg chg="add mod">
          <ac:chgData name="Blaise Dussex" userId="a7c5dc4e-6ab6-42df-bee2-f201f930d9ba" providerId="ADAL" clId="{CBE5ADF7-1432-4B85-BF89-BF967E2E64B4}" dt="2022-03-01T14:23:43.650" v="150" actId="1076"/>
          <ac:spMkLst>
            <pc:docMk/>
            <pc:sldMk cId="393026582" sldId="997"/>
            <ac:spMk id="8" creationId="{8D3FA0F6-1729-4EB3-9066-5B7D79960BFB}"/>
          </ac:spMkLst>
        </pc:spChg>
        <pc:spChg chg="mod">
          <ac:chgData name="Blaise Dussex" userId="a7c5dc4e-6ab6-42df-bee2-f201f930d9ba" providerId="ADAL" clId="{CBE5ADF7-1432-4B85-BF89-BF967E2E64B4}" dt="2022-03-11T14:24:31.869" v="443" actId="20577"/>
          <ac:spMkLst>
            <pc:docMk/>
            <pc:sldMk cId="393026582" sldId="997"/>
            <ac:spMk id="9" creationId="{AA295DF1-F923-4074-BC07-3F353C5A91D6}"/>
          </ac:spMkLst>
        </pc:spChg>
      </pc:sldChg>
    </pc:docChg>
  </pc:docChgLst>
  <pc:docChgLst>
    <pc:chgData name="Raoul Albrecht" userId="d132c7b8-2fa6-4e83-b7a6-db32e0aa492e" providerId="ADAL" clId="{4DBF0DFA-E315-4F25-9B86-08AEB5102FC2}"/>
    <pc:docChg chg="undo redo custSel addSld delSld modSld">
      <pc:chgData name="Raoul Albrecht" userId="d132c7b8-2fa6-4e83-b7a6-db32e0aa492e" providerId="ADAL" clId="{4DBF0DFA-E315-4F25-9B86-08AEB5102FC2}" dt="2021-11-23T06:20:51.710" v="770" actId="20577"/>
      <pc:docMkLst>
        <pc:docMk/>
      </pc:docMkLst>
      <pc:sldChg chg="modSp mod">
        <pc:chgData name="Raoul Albrecht" userId="d132c7b8-2fa6-4e83-b7a6-db32e0aa492e" providerId="ADAL" clId="{4DBF0DFA-E315-4F25-9B86-08AEB5102FC2}" dt="2021-11-23T05:47:49.640" v="51" actId="20577"/>
        <pc:sldMkLst>
          <pc:docMk/>
          <pc:sldMk cId="3687489735" sldId="263"/>
        </pc:sldMkLst>
        <pc:spChg chg="mod">
          <ac:chgData name="Raoul Albrecht" userId="d132c7b8-2fa6-4e83-b7a6-db32e0aa492e" providerId="ADAL" clId="{4DBF0DFA-E315-4F25-9B86-08AEB5102FC2}" dt="2021-11-23T05:47:49.640" v="51" actId="20577"/>
          <ac:spMkLst>
            <pc:docMk/>
            <pc:sldMk cId="3687489735" sldId="263"/>
            <ac:spMk id="6" creationId="{38178898-10EB-42CA-8A92-A2315476F304}"/>
          </ac:spMkLst>
        </pc:spChg>
      </pc:sldChg>
      <pc:sldChg chg="modSp mod">
        <pc:chgData name="Raoul Albrecht" userId="d132c7b8-2fa6-4e83-b7a6-db32e0aa492e" providerId="ADAL" clId="{4DBF0DFA-E315-4F25-9B86-08AEB5102FC2}" dt="2021-11-23T05:50:47.171" v="222" actId="20577"/>
        <pc:sldMkLst>
          <pc:docMk/>
          <pc:sldMk cId="455565569" sldId="314"/>
        </pc:sldMkLst>
        <pc:spChg chg="mod">
          <ac:chgData name="Raoul Albrecht" userId="d132c7b8-2fa6-4e83-b7a6-db32e0aa492e" providerId="ADAL" clId="{4DBF0DFA-E315-4F25-9B86-08AEB5102FC2}" dt="2021-11-23T05:48:21.564" v="55" actId="20577"/>
          <ac:spMkLst>
            <pc:docMk/>
            <pc:sldMk cId="455565569" sldId="314"/>
            <ac:spMk id="5" creationId="{4F59D1BE-36E4-4AD6-BF8A-6E520C4F79DF}"/>
          </ac:spMkLst>
        </pc:spChg>
        <pc:spChg chg="mod">
          <ac:chgData name="Raoul Albrecht" userId="d132c7b8-2fa6-4e83-b7a6-db32e0aa492e" providerId="ADAL" clId="{4DBF0DFA-E315-4F25-9B86-08AEB5102FC2}" dt="2021-11-23T05:50:47.171" v="222" actId="20577"/>
          <ac:spMkLst>
            <pc:docMk/>
            <pc:sldMk cId="455565569" sldId="314"/>
            <ac:spMk id="12" creationId="{5D4959C9-6BF9-4677-B53F-A4084E5B8E04}"/>
          </ac:spMkLst>
        </pc:spChg>
      </pc:sldChg>
      <pc:sldChg chg="addSp delSp modSp mod">
        <pc:chgData name="Raoul Albrecht" userId="d132c7b8-2fa6-4e83-b7a6-db32e0aa492e" providerId="ADAL" clId="{4DBF0DFA-E315-4F25-9B86-08AEB5102FC2}" dt="2021-11-23T06:20:51.710" v="770" actId="20577"/>
        <pc:sldMkLst>
          <pc:docMk/>
          <pc:sldMk cId="3960322672" sldId="316"/>
        </pc:sldMkLst>
        <pc:spChg chg="mod">
          <ac:chgData name="Raoul Albrecht" userId="d132c7b8-2fa6-4e83-b7a6-db32e0aa492e" providerId="ADAL" clId="{4DBF0DFA-E315-4F25-9B86-08AEB5102FC2}" dt="2021-11-23T06:20:51.710" v="770" actId="20577"/>
          <ac:spMkLst>
            <pc:docMk/>
            <pc:sldMk cId="3960322672" sldId="316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8:36.404" v="757" actId="478"/>
          <ac:spMkLst>
            <pc:docMk/>
            <pc:sldMk cId="3960322672" sldId="316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8:32.237" v="754" actId="478"/>
          <ac:spMkLst>
            <pc:docMk/>
            <pc:sldMk cId="3960322672" sldId="316"/>
            <ac:spMk id="13" creationId="{8F2F8C98-2B98-47D8-AAAF-BA8386FAF474}"/>
          </ac:spMkLst>
        </pc:spChg>
        <pc:spChg chg="del">
          <ac:chgData name="Raoul Albrecht" userId="d132c7b8-2fa6-4e83-b7a6-db32e0aa492e" providerId="ADAL" clId="{4DBF0DFA-E315-4F25-9B86-08AEB5102FC2}" dt="2021-11-23T06:18:33.229" v="755" actId="478"/>
          <ac:spMkLst>
            <pc:docMk/>
            <pc:sldMk cId="3960322672" sldId="316"/>
            <ac:spMk id="14" creationId="{6F267D69-5E43-4FE9-B9A2-26F7F5BCB5D8}"/>
          </ac:spMkLst>
        </pc:spChg>
        <pc:spChg chg="del">
          <ac:chgData name="Raoul Albrecht" userId="d132c7b8-2fa6-4e83-b7a6-db32e0aa492e" providerId="ADAL" clId="{4DBF0DFA-E315-4F25-9B86-08AEB5102FC2}" dt="2021-11-23T06:18:34.125" v="756" actId="478"/>
          <ac:spMkLst>
            <pc:docMk/>
            <pc:sldMk cId="3960322672" sldId="316"/>
            <ac:spMk id="15" creationId="{C7A67ECF-AC45-4EE6-995E-26512A1B12B8}"/>
          </ac:spMkLst>
        </pc:spChg>
        <pc:spChg chg="add">
          <ac:chgData name="Raoul Albrecht" userId="d132c7b8-2fa6-4e83-b7a6-db32e0aa492e" providerId="ADAL" clId="{4DBF0DFA-E315-4F25-9B86-08AEB5102FC2}" dt="2021-11-23T06:19:47.941" v="758" actId="22"/>
          <ac:spMkLst>
            <pc:docMk/>
            <pc:sldMk cId="3960322672" sldId="316"/>
            <ac:spMk id="16" creationId="{61D8DB9A-CE43-42F6-B570-33F6B4240CE4}"/>
          </ac:spMkLst>
        </pc:spChg>
        <pc:picChg chg="del">
          <ac:chgData name="Raoul Albrecht" userId="d132c7b8-2fa6-4e83-b7a6-db32e0aa492e" providerId="ADAL" clId="{4DBF0DFA-E315-4F25-9B86-08AEB5102FC2}" dt="2021-11-23T06:18:30.599" v="753" actId="478"/>
          <ac:picMkLst>
            <pc:docMk/>
            <pc:sldMk cId="3960322672" sldId="316"/>
            <ac:picMk id="12" creationId="{F3E94CBC-DA79-4A01-BDBB-23E55D9EA25C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5:57:15.688" v="321" actId="1035"/>
        <pc:sldMkLst>
          <pc:docMk/>
          <pc:sldMk cId="3074536037" sldId="318"/>
        </pc:sldMkLst>
        <pc:spChg chg="add del">
          <ac:chgData name="Raoul Albrecht" userId="d132c7b8-2fa6-4e83-b7a6-db32e0aa492e" providerId="ADAL" clId="{4DBF0DFA-E315-4F25-9B86-08AEB5102FC2}" dt="2021-11-23T05:56:35.856" v="285" actId="478"/>
          <ac:spMkLst>
            <pc:docMk/>
            <pc:sldMk cId="3074536037" sldId="318"/>
            <ac:spMk id="9" creationId="{FA659B45-3B08-4447-BB09-405E2F1165BA}"/>
          </ac:spMkLst>
        </pc:spChg>
        <pc:spChg chg="add del">
          <ac:chgData name="Raoul Albrecht" userId="d132c7b8-2fa6-4e83-b7a6-db32e0aa492e" providerId="ADAL" clId="{4DBF0DFA-E315-4F25-9B86-08AEB5102FC2}" dt="2021-11-23T05:56:47.209" v="287" actId="478"/>
          <ac:spMkLst>
            <pc:docMk/>
            <pc:sldMk cId="3074536037" sldId="318"/>
            <ac:spMk id="11" creationId="{76E6F23D-B46C-4B69-AE8F-4F3F6C172787}"/>
          </ac:spMkLst>
        </pc:spChg>
        <pc:picChg chg="add mod">
          <ac:chgData name="Raoul Albrecht" userId="d132c7b8-2fa6-4e83-b7a6-db32e0aa492e" providerId="ADAL" clId="{4DBF0DFA-E315-4F25-9B86-08AEB5102FC2}" dt="2021-11-23T05:57:15.688" v="321" actId="1035"/>
          <ac:picMkLst>
            <pc:docMk/>
            <pc:sldMk cId="3074536037" sldId="318"/>
            <ac:picMk id="10" creationId="{DD7120D1-7356-4C3A-B28A-80122871BA9D}"/>
          </ac:picMkLst>
        </pc:picChg>
        <pc:picChg chg="del">
          <ac:chgData name="Raoul Albrecht" userId="d132c7b8-2fa6-4e83-b7a6-db32e0aa492e" providerId="ADAL" clId="{4DBF0DFA-E315-4F25-9B86-08AEB5102FC2}" dt="2021-11-23T05:56:07.853" v="283" actId="478"/>
          <ac:picMkLst>
            <pc:docMk/>
            <pc:sldMk cId="3074536037" sldId="318"/>
            <ac:picMk id="13" creationId="{A71A9339-6A04-4650-95BD-8F43BF5CE7A0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5:58:39.476" v="331" actId="1076"/>
        <pc:sldMkLst>
          <pc:docMk/>
          <pc:sldMk cId="202137383" sldId="319"/>
        </pc:sldMkLst>
        <pc:spChg chg="del">
          <ac:chgData name="Raoul Albrecht" userId="d132c7b8-2fa6-4e83-b7a6-db32e0aa492e" providerId="ADAL" clId="{4DBF0DFA-E315-4F25-9B86-08AEB5102FC2}" dt="2021-11-23T05:58:13.981" v="322" actId="478"/>
          <ac:spMkLst>
            <pc:docMk/>
            <pc:sldMk cId="202137383" sldId="319"/>
            <ac:spMk id="8" creationId="{D2A87BED-926C-411D-96CE-5B6474AC82F9}"/>
          </ac:spMkLst>
        </pc:spChg>
        <pc:spChg chg="add del mod">
          <ac:chgData name="Raoul Albrecht" userId="d132c7b8-2fa6-4e83-b7a6-db32e0aa492e" providerId="ADAL" clId="{4DBF0DFA-E315-4F25-9B86-08AEB5102FC2}" dt="2021-11-23T05:58:17.663" v="323" actId="478"/>
          <ac:spMkLst>
            <pc:docMk/>
            <pc:sldMk cId="202137383" sldId="319"/>
            <ac:spMk id="9" creationId="{FFE1D2F0-950E-4524-957F-AD9EEB54D53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4" creationId="{7571C463-6DAD-4122-A01A-D82D6EDFDCC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5" creationId="{F59441FD-3602-4280-A567-EB872DF4B1F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6" creationId="{BD468318-B453-41A6-AF16-09414415CD5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7" creationId="{A1BC4B84-3B91-466F-A068-9348DBA956A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8" creationId="{F0DBA58F-3C8B-44F9-AF2C-E73046911CE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19" creationId="{C1B1B5E3-B033-433D-9413-BC38C23D793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0" creationId="{E1BCB85B-FC07-45A4-8ECF-5FDC77977A8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1" creationId="{9EFC4751-9EFF-4722-8AAE-5155B1445F2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2" creationId="{AC131008-2D18-46FE-9905-2C51D9EFB09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3" creationId="{7C676989-B7B4-416A-83F2-D2C38D94EDC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4" creationId="{031C3360-0585-41BC-8874-2481996EB7AB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5" creationId="{F16A9F20-B0B4-4238-9CD6-E53BC538078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6" creationId="{AA35237C-6133-4B78-9F05-AA1934D76BF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7" creationId="{0A89D53E-0823-421D-808D-FCC94C8AE43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8" creationId="{51EFDB6E-CF3F-493B-827F-8470CBBE0D41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29" creationId="{27624ECD-9281-4065-86FE-32061FAB9A09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0" creationId="{5926D90D-B2F8-46FD-9CAC-8EA2B71B80B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1" creationId="{948B197C-34BA-4C4C-B4C7-DB859143A08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2" creationId="{38A781F1-0975-4AFD-AE72-ACDB9D1424B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3" creationId="{2485D431-3E4A-4B61-9C6B-1563791C02C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4" creationId="{863C80A7-4FE9-4907-9881-A56360DD2108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5" creationId="{6208D301-CFE8-47F8-AF80-E18AE05424D4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6" creationId="{E8FEBA6D-2207-421E-9CE1-B0EC038E834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7" creationId="{09DD69A1-B66E-4B8B-970A-8ADB3A6BDB1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38" creationId="{825271E7-6844-4060-BCCF-DC7DC3D071D5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0" creationId="{97C0CBC5-B7CC-4391-BE4D-4CEAB7DEB9D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1" creationId="{47390FE8-7D05-4CAB-A726-4AE6092CD5BF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2" creationId="{FB5ACDAA-6F6A-4B81-AD01-2366DD18FAE8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3" creationId="{976D77E5-EB83-4BE4-84E7-D08E4C64BB40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4" creationId="{DA9F8934-E8C6-4F3F-983F-DD462C08B4A0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5" creationId="{D69E0702-AB5D-49A6-9467-ED71E608D3F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6" creationId="{89F2BDC9-B794-47FD-A470-8BE5DA1DD18E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7" creationId="{2A5059DD-D5E3-472F-884C-3894CBF3224C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48" creationId="{D0455726-F0F0-4775-86FC-71E7C92142A3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0" creationId="{5EEF84B1-685A-4C8E-B401-8D92C79A2977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1" creationId="{D7B4E730-B0ED-4441-B8C3-3A867FFFCC5E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2" creationId="{2B07F3EA-BE2F-402F-ACC4-B3E1EFE8D05B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3" creationId="{FFA2D6B8-D7C6-4CE3-B64F-EE3B879363D4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4" creationId="{85C3F487-B189-47BE-8BB7-08EF0009328F}"/>
          </ac:spMkLst>
        </pc:spChg>
        <pc:spChg chg="mod">
          <ac:chgData name="Raoul Albrecht" userId="d132c7b8-2fa6-4e83-b7a6-db32e0aa492e" providerId="ADAL" clId="{4DBF0DFA-E315-4F25-9B86-08AEB5102FC2}" dt="2021-11-23T05:58:27.951" v="325"/>
          <ac:spMkLst>
            <pc:docMk/>
            <pc:sldMk cId="202137383" sldId="319"/>
            <ac:spMk id="55" creationId="{2D0863A5-CA7C-4D09-8F16-EB09EC8199D9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6" creationId="{C90F66C8-AE65-4439-AD3D-C63B6ED7860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7" creationId="{03184DBB-4441-4AA7-B3CE-F55BDC1BE77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8" creationId="{FFF960C9-FAED-4FC0-B87E-C47CBC956AD1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59" creationId="{3FA6B96D-2899-4856-A638-26E6432EB4F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0" creationId="{128A19AF-E3DD-4DB3-A9CE-0B177D6B41F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1" creationId="{291CAC64-60DC-4517-8864-D2CAECBE88C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2" creationId="{A2F3700A-E78F-4858-A23C-D1A476C7B2F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3" creationId="{2F010BD2-069B-4741-8433-74E3B7FF3EED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4" creationId="{C8123CA9-6715-4D0D-97F7-81146B799020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5" creationId="{C3B70AAA-1696-4FDA-ABE2-A6DC5C129CF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6" creationId="{A91955E3-24B1-4511-AF0A-CE81EF98F9F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7" creationId="{ECBB6B5B-6B97-4B11-8ACB-5A82E9AA8C1F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8" creationId="{6F8D3459-4896-4595-8600-26A308C3EDC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69" creationId="{AA6104EA-63C4-4BA1-81C5-4F89D5AFB73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0" creationId="{3663EF2B-F88C-4E76-8E83-AA74094299F5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1" creationId="{661B6979-7992-4A45-85CF-3309A7088212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2" creationId="{CFC0C61B-E6CC-42EC-8B23-5BCFA4FB0D6C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3" creationId="{449A700E-E25A-4EEB-9474-B29EE1F8D17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4" creationId="{C1990FE3-733D-4841-ACCF-4B55E3D61553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5" creationId="{368984F9-925F-4F13-ABF0-194904317A2A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6" creationId="{2D0E5224-2056-4FCE-8875-6E6888A939CE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7" creationId="{F267F724-863D-42DB-8EAA-3F1641E3FDE6}"/>
          </ac:spMkLst>
        </pc:spChg>
        <pc:spChg chg="add del mod">
          <ac:chgData name="Raoul Albrecht" userId="d132c7b8-2fa6-4e83-b7a6-db32e0aa492e" providerId="ADAL" clId="{4DBF0DFA-E315-4F25-9B86-08AEB5102FC2}" dt="2021-11-23T05:58:34.317" v="328"/>
          <ac:spMkLst>
            <pc:docMk/>
            <pc:sldMk cId="202137383" sldId="319"/>
            <ac:spMk id="78" creationId="{3EB58C6F-1C7E-4F2E-8BB8-D063FC70B52A}"/>
          </ac:spMkLst>
        </pc:spChg>
        <pc:grpChg chg="del">
          <ac:chgData name="Raoul Albrecht" userId="d132c7b8-2fa6-4e83-b7a6-db32e0aa492e" providerId="ADAL" clId="{4DBF0DFA-E315-4F25-9B86-08AEB5102FC2}" dt="2021-11-23T05:58:26.488" v="324" actId="478"/>
          <ac:grpSpMkLst>
            <pc:docMk/>
            <pc:sldMk cId="202137383" sldId="319"/>
            <ac:grpSpMk id="13" creationId="{6BA50997-71EC-47F6-A1E2-AE90909AF61B}"/>
          </ac:grpSpMkLst>
        </pc:grpChg>
        <pc:grpChg chg="add del mod">
          <ac:chgData name="Raoul Albrecht" userId="d132c7b8-2fa6-4e83-b7a6-db32e0aa492e" providerId="ADAL" clId="{4DBF0DFA-E315-4F25-9B86-08AEB5102FC2}" dt="2021-11-23T05:58:34.317" v="328"/>
          <ac:grpSpMkLst>
            <pc:docMk/>
            <pc:sldMk cId="202137383" sldId="319"/>
            <ac:grpSpMk id="39" creationId="{65EAA0C0-B7D8-4EF7-93BF-7DF79D336D95}"/>
          </ac:grpSpMkLst>
        </pc:grpChg>
        <pc:grpChg chg="add del mod">
          <ac:chgData name="Raoul Albrecht" userId="d132c7b8-2fa6-4e83-b7a6-db32e0aa492e" providerId="ADAL" clId="{4DBF0DFA-E315-4F25-9B86-08AEB5102FC2}" dt="2021-11-23T05:58:34.317" v="328"/>
          <ac:grpSpMkLst>
            <pc:docMk/>
            <pc:sldMk cId="202137383" sldId="319"/>
            <ac:grpSpMk id="49" creationId="{9E6F3DA1-E1DD-4212-8DBE-264A3A1BF882}"/>
          </ac:grpSpMkLst>
        </pc:grpChg>
        <pc:picChg chg="add mod">
          <ac:chgData name="Raoul Albrecht" userId="d132c7b8-2fa6-4e83-b7a6-db32e0aa492e" providerId="ADAL" clId="{4DBF0DFA-E315-4F25-9B86-08AEB5102FC2}" dt="2021-11-23T05:58:39.476" v="331" actId="1076"/>
          <ac:picMkLst>
            <pc:docMk/>
            <pc:sldMk cId="202137383" sldId="319"/>
            <ac:picMk id="10" creationId="{BE8527DC-623D-4924-B676-F03796471C5B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02:31.205" v="430" actId="20577"/>
        <pc:sldMkLst>
          <pc:docMk/>
          <pc:sldMk cId="245263104" sldId="324"/>
        </pc:sldMkLst>
        <pc:spChg chg="mod">
          <ac:chgData name="Raoul Albrecht" userId="d132c7b8-2fa6-4e83-b7a6-db32e0aa492e" providerId="ADAL" clId="{4DBF0DFA-E315-4F25-9B86-08AEB5102FC2}" dt="2021-11-23T06:02:31.205" v="430" actId="20577"/>
          <ac:spMkLst>
            <pc:docMk/>
            <pc:sldMk cId="245263104" sldId="324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1" creationId="{4BD2D893-3018-468B-9EB5-90AE83D25E57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2" creationId="{94F8D9AE-59B4-4E1F-8C95-4A546AB5076E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4" creationId="{2299ED20-D439-42DD-BDD7-FFFA39811165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17" creationId="{9500FCAD-2ED0-45B6-B181-61F1FEEAF101}"/>
          </ac:spMkLst>
        </pc:spChg>
        <pc:spChg chg="del">
          <ac:chgData name="Raoul Albrecht" userId="d132c7b8-2fa6-4e83-b7a6-db32e0aa492e" providerId="ADAL" clId="{4DBF0DFA-E315-4F25-9B86-08AEB5102FC2}" dt="2021-11-23T06:02:17.719" v="397" actId="478"/>
          <ac:spMkLst>
            <pc:docMk/>
            <pc:sldMk cId="245263104" sldId="324"/>
            <ac:spMk id="18" creationId="{703EE616-8C80-4409-95D5-6EBF1FC9A47C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0" creationId="{6CED541B-A86D-411A-B87A-996425E25D28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1" creationId="{48278758-E5B4-409C-99CD-07AD95A0858E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3" creationId="{8FE8ED9D-888D-4850-970B-A503EF8832CD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5" creationId="{C69895FA-F7C2-4578-9549-0FEA2DA5FB56}"/>
          </ac:spMkLst>
        </pc:spChg>
        <pc:spChg chg="add mod">
          <ac:chgData name="Raoul Albrecht" userId="d132c7b8-2fa6-4e83-b7a6-db32e0aa492e" providerId="ADAL" clId="{4DBF0DFA-E315-4F25-9B86-08AEB5102FC2}" dt="2021-11-23T06:02:22.641" v="418" actId="1035"/>
          <ac:spMkLst>
            <pc:docMk/>
            <pc:sldMk cId="245263104" sldId="324"/>
            <ac:spMk id="26" creationId="{177B6273-9F43-46E3-A3DF-ACE76EA554B5}"/>
          </ac:spMkLst>
        </pc:spChg>
        <pc:picChg chg="del">
          <ac:chgData name="Raoul Albrecht" userId="d132c7b8-2fa6-4e83-b7a6-db32e0aa492e" providerId="ADAL" clId="{4DBF0DFA-E315-4F25-9B86-08AEB5102FC2}" dt="2021-11-23T06:02:13.019" v="396" actId="478"/>
          <ac:picMkLst>
            <pc:docMk/>
            <pc:sldMk cId="245263104" sldId="324"/>
            <ac:picMk id="10" creationId="{3CF0F4F5-9E6E-43F9-A70D-D883E39F9775}"/>
          </ac:picMkLst>
        </pc:picChg>
        <pc:picChg chg="add mod">
          <ac:chgData name="Raoul Albrecht" userId="d132c7b8-2fa6-4e83-b7a6-db32e0aa492e" providerId="ADAL" clId="{4DBF0DFA-E315-4F25-9B86-08AEB5102FC2}" dt="2021-11-23T06:02:22.641" v="418" actId="1035"/>
          <ac:picMkLst>
            <pc:docMk/>
            <pc:sldMk cId="245263104" sldId="324"/>
            <ac:picMk id="15" creationId="{A808F95B-89B6-4B59-B34D-FCCCC1976568}"/>
          </ac:picMkLst>
        </pc:picChg>
        <pc:cxnChg chg="del mod">
          <ac:chgData name="Raoul Albrecht" userId="d132c7b8-2fa6-4e83-b7a6-db32e0aa492e" providerId="ADAL" clId="{4DBF0DFA-E315-4F25-9B86-08AEB5102FC2}" dt="2021-11-23T06:02:17.719" v="397" actId="478"/>
          <ac:cxnSpMkLst>
            <pc:docMk/>
            <pc:sldMk cId="245263104" sldId="324"/>
            <ac:cxnSpMk id="16" creationId="{00F58A19-F485-4952-B94A-27689B4FDBFD}"/>
          </ac:cxnSpMkLst>
        </pc:cxnChg>
        <pc:cxnChg chg="del mod">
          <ac:chgData name="Raoul Albrecht" userId="d132c7b8-2fa6-4e83-b7a6-db32e0aa492e" providerId="ADAL" clId="{4DBF0DFA-E315-4F25-9B86-08AEB5102FC2}" dt="2021-11-23T06:02:17.719" v="397" actId="478"/>
          <ac:cxnSpMkLst>
            <pc:docMk/>
            <pc:sldMk cId="245263104" sldId="324"/>
            <ac:cxnSpMk id="19" creationId="{6892AF32-4B69-4B1F-A2FA-25CF64252900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2" creationId="{59E5D1BE-7E23-453F-990F-51B839BF6EBC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4" creationId="{416D5A0A-0BC1-4B43-8CDB-E078F1515030}"/>
          </ac:cxnSpMkLst>
        </pc:cxnChg>
        <pc:cxnChg chg="add mod">
          <ac:chgData name="Raoul Albrecht" userId="d132c7b8-2fa6-4e83-b7a6-db32e0aa492e" providerId="ADAL" clId="{4DBF0DFA-E315-4F25-9B86-08AEB5102FC2}" dt="2021-11-23T06:02:22.641" v="418" actId="1035"/>
          <ac:cxnSpMkLst>
            <pc:docMk/>
            <pc:sldMk cId="245263104" sldId="324"/>
            <ac:cxnSpMk id="27" creationId="{4FAA1E1B-E021-421F-AE1E-D483726A7CCD}"/>
          </ac:cxnSpMkLst>
        </pc:cxnChg>
      </pc:sldChg>
      <pc:sldChg chg="del">
        <pc:chgData name="Raoul Albrecht" userId="d132c7b8-2fa6-4e83-b7a6-db32e0aa492e" providerId="ADAL" clId="{4DBF0DFA-E315-4F25-9B86-08AEB5102FC2}" dt="2021-11-23T06:12:22.034" v="611" actId="47"/>
        <pc:sldMkLst>
          <pc:docMk/>
          <pc:sldMk cId="2140521651" sldId="325"/>
        </pc:sldMkLst>
      </pc:sldChg>
      <pc:sldChg chg="del">
        <pc:chgData name="Raoul Albrecht" userId="d132c7b8-2fa6-4e83-b7a6-db32e0aa492e" providerId="ADAL" clId="{4DBF0DFA-E315-4F25-9B86-08AEB5102FC2}" dt="2021-11-23T06:03:55.603" v="437" actId="47"/>
        <pc:sldMkLst>
          <pc:docMk/>
          <pc:sldMk cId="686766771" sldId="326"/>
        </pc:sldMkLst>
      </pc:sldChg>
      <pc:sldChg chg="del">
        <pc:chgData name="Raoul Albrecht" userId="d132c7b8-2fa6-4e83-b7a6-db32e0aa492e" providerId="ADAL" clId="{4DBF0DFA-E315-4F25-9B86-08AEB5102FC2}" dt="2021-11-23T06:03:15.295" v="435" actId="47"/>
        <pc:sldMkLst>
          <pc:docMk/>
          <pc:sldMk cId="743528029" sldId="332"/>
        </pc:sldMkLst>
      </pc:sldChg>
      <pc:sldChg chg="addSp delSp modSp mod">
        <pc:chgData name="Raoul Albrecht" userId="d132c7b8-2fa6-4e83-b7a6-db32e0aa492e" providerId="ADAL" clId="{4DBF0DFA-E315-4F25-9B86-08AEB5102FC2}" dt="2021-11-23T05:55:34.018" v="282" actId="1035"/>
        <pc:sldMkLst>
          <pc:docMk/>
          <pc:sldMk cId="4080715127" sldId="345"/>
        </pc:sldMkLst>
        <pc:spChg chg="del">
          <ac:chgData name="Raoul Albrecht" userId="d132c7b8-2fa6-4e83-b7a6-db32e0aa492e" providerId="ADAL" clId="{4DBF0DFA-E315-4F25-9B86-08AEB5102FC2}" dt="2021-11-23T05:55:07.472" v="223" actId="478"/>
          <ac:spMkLst>
            <pc:docMk/>
            <pc:sldMk cId="4080715127" sldId="345"/>
            <ac:spMk id="8" creationId="{A72351D3-0B9B-4225-A904-627C460EC7EA}"/>
          </ac:spMkLst>
        </pc:spChg>
        <pc:spChg chg="mod">
          <ac:chgData name="Raoul Albrecht" userId="d132c7b8-2fa6-4e83-b7a6-db32e0aa492e" providerId="ADAL" clId="{4DBF0DFA-E315-4F25-9B86-08AEB5102FC2}" dt="2021-11-23T05:55:34.018" v="282" actId="1035"/>
          <ac:spMkLst>
            <pc:docMk/>
            <pc:sldMk cId="4080715127" sldId="345"/>
            <ac:spMk id="15" creationId="{C624621F-5F70-4C74-9D99-AED061F1A007}"/>
          </ac:spMkLst>
        </pc:spChg>
        <pc:spChg chg="mod">
          <ac:chgData name="Raoul Albrecht" userId="d132c7b8-2fa6-4e83-b7a6-db32e0aa492e" providerId="ADAL" clId="{4DBF0DFA-E315-4F25-9B86-08AEB5102FC2}" dt="2021-11-23T05:55:27.183" v="267" actId="2710"/>
          <ac:spMkLst>
            <pc:docMk/>
            <pc:sldMk cId="4080715127" sldId="345"/>
            <ac:spMk id="16" creationId="{0660BE55-803A-4629-A8C2-FAFAD6A4CF94}"/>
          </ac:spMkLst>
        </pc:spChg>
        <pc:spChg chg="add del mod">
          <ac:chgData name="Raoul Albrecht" userId="d132c7b8-2fa6-4e83-b7a6-db32e0aa492e" providerId="ADAL" clId="{4DBF0DFA-E315-4F25-9B86-08AEB5102FC2}" dt="2021-11-23T05:55:12.512" v="225" actId="478"/>
          <ac:spMkLst>
            <pc:docMk/>
            <pc:sldMk cId="4080715127" sldId="345"/>
            <ac:spMk id="17" creationId="{14BB56A3-5DCF-4525-A569-45027411F666}"/>
          </ac:spMkLst>
        </pc:spChg>
        <pc:grpChg chg="mod">
          <ac:chgData name="Raoul Albrecht" userId="d132c7b8-2fa6-4e83-b7a6-db32e0aa492e" providerId="ADAL" clId="{4DBF0DFA-E315-4F25-9B86-08AEB5102FC2}" dt="2021-11-23T05:55:34.018" v="282" actId="1035"/>
          <ac:grpSpMkLst>
            <pc:docMk/>
            <pc:sldMk cId="4080715127" sldId="345"/>
            <ac:grpSpMk id="13" creationId="{9B19127F-AC86-4BB2-AAB9-C0E9F1B0A119}"/>
          </ac:grpSpMkLst>
        </pc:grp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9" creationId="{2394C2DD-7FCB-4DC1-9788-2846C9B8B5AA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0" creationId="{8AB5A1BB-8BED-49AE-B3D6-2F142CE09B70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1" creationId="{53768842-5D96-4180-8C3B-FDC78390F789}"/>
          </ac:picMkLst>
        </pc:picChg>
        <pc:picChg chg="del">
          <ac:chgData name="Raoul Albrecht" userId="d132c7b8-2fa6-4e83-b7a6-db32e0aa492e" providerId="ADAL" clId="{4DBF0DFA-E315-4F25-9B86-08AEB5102FC2}" dt="2021-11-23T05:55:10.745" v="224" actId="478"/>
          <ac:picMkLst>
            <pc:docMk/>
            <pc:sldMk cId="4080715127" sldId="345"/>
            <ac:picMk id="14" creationId="{3B453B90-9123-41B3-864E-87FA45545055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16:57.894" v="694" actId="1035"/>
        <pc:sldMkLst>
          <pc:docMk/>
          <pc:sldMk cId="594421033" sldId="349"/>
        </pc:sldMkLst>
        <pc:spChg chg="mod">
          <ac:chgData name="Raoul Albrecht" userId="d132c7b8-2fa6-4e83-b7a6-db32e0aa492e" providerId="ADAL" clId="{4DBF0DFA-E315-4F25-9B86-08AEB5102FC2}" dt="2021-11-23T06:16:43.733" v="647" actId="313"/>
          <ac:spMkLst>
            <pc:docMk/>
            <pc:sldMk cId="594421033" sldId="349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9" creationId="{2EAC600F-EC7E-4B55-B2A3-FFB6E20B8A7E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2" creationId="{7D75B4F7-B5EF-42D7-800E-E33F7F96EF7E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3" creationId="{01353CD3-90E0-48FF-BCBA-BDB9FD662B6D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5" creationId="{060DA774-2EB8-4BDA-9C81-8E6ED64909CB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19" creationId="{0E60947E-9D4D-4985-9FD0-7A424FA4D588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0" creationId="{89B291E3-84B4-4336-ABEB-F319041C8FF4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1" creationId="{D8D0673C-055B-46D9-8855-871EA7BD2843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2" creationId="{973D336D-ABD6-4567-9412-B1216D8CA3AA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4" creationId="{44D58250-F5CC-4038-B1B2-45C21D8E2B68}"/>
          </ac:spMkLst>
        </pc:spChg>
        <pc:spChg chg="del">
          <ac:chgData name="Raoul Albrecht" userId="d132c7b8-2fa6-4e83-b7a6-db32e0aa492e" providerId="ADAL" clId="{4DBF0DFA-E315-4F25-9B86-08AEB5102FC2}" dt="2021-11-23T06:13:34.545" v="613" actId="478"/>
          <ac:spMkLst>
            <pc:docMk/>
            <pc:sldMk cId="594421033" sldId="349"/>
            <ac:spMk id="25" creationId="{59AFE7BB-DC46-4AB8-AA8A-8FB4ED4F0494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7" creationId="{AD0CC7D2-9526-463E-90EA-3EFBA31FBCDD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8" creationId="{8713C533-E878-4F54-84C2-78C1FF32FB82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29" creationId="{4DB7B3B2-2691-472A-9368-C2C15D75C6DC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0" creationId="{2BDA362D-FCBF-445C-942C-A3F263677E48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1" creationId="{095E010F-3E40-4940-9D51-EE8F3DAD2D75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2" creationId="{3FA86F23-2F11-4529-B45C-E7A2E9DC5D94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3" creationId="{7A5C43EE-707F-424F-B122-2271F5C2B4A0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4" creationId="{0DB48C9E-5047-48C0-B6F2-10676696FE49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5" creationId="{BBA21D3A-D3C8-49EC-8AF6-B810AE4E5B3F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36" creationId="{D7DFA3B5-39BB-4808-A668-1CEF29479CD6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42" creationId="{A92FD40E-82E0-4962-95E6-405EC842C935}"/>
          </ac:spMkLst>
        </pc:spChg>
        <pc:spChg chg="add mod">
          <ac:chgData name="Raoul Albrecht" userId="d132c7b8-2fa6-4e83-b7a6-db32e0aa492e" providerId="ADAL" clId="{4DBF0DFA-E315-4F25-9B86-08AEB5102FC2}" dt="2021-11-23T06:16:57.894" v="694" actId="1035"/>
          <ac:spMkLst>
            <pc:docMk/>
            <pc:sldMk cId="594421033" sldId="349"/>
            <ac:spMk id="43" creationId="{120F3DDE-09B9-4A98-9386-28C44253161F}"/>
          </ac:spMkLst>
        </pc:spChg>
        <pc:picChg chg="del">
          <ac:chgData name="Raoul Albrecht" userId="d132c7b8-2fa6-4e83-b7a6-db32e0aa492e" providerId="ADAL" clId="{4DBF0DFA-E315-4F25-9B86-08AEB5102FC2}" dt="2021-11-23T06:13:34.545" v="613" actId="478"/>
          <ac:picMkLst>
            <pc:docMk/>
            <pc:sldMk cId="594421033" sldId="349"/>
            <ac:picMk id="8" creationId="{C9893D6C-2773-4E92-9A9C-9B7BC9FA7975}"/>
          </ac:picMkLst>
        </pc:picChg>
        <pc:picChg chg="del">
          <ac:chgData name="Raoul Albrecht" userId="d132c7b8-2fa6-4e83-b7a6-db32e0aa492e" providerId="ADAL" clId="{4DBF0DFA-E315-4F25-9B86-08AEB5102FC2}" dt="2021-11-23T06:13:34.545" v="613" actId="478"/>
          <ac:picMkLst>
            <pc:docMk/>
            <pc:sldMk cId="594421033" sldId="349"/>
            <ac:picMk id="10" creationId="{14154CF5-C073-4ABD-A135-86A1348943D7}"/>
          </ac:picMkLst>
        </pc:picChg>
        <pc:picChg chg="add mod">
          <ac:chgData name="Raoul Albrecht" userId="d132c7b8-2fa6-4e83-b7a6-db32e0aa492e" providerId="ADAL" clId="{4DBF0DFA-E315-4F25-9B86-08AEB5102FC2}" dt="2021-11-23T06:16:57.894" v="694" actId="1035"/>
          <ac:picMkLst>
            <pc:docMk/>
            <pc:sldMk cId="594421033" sldId="349"/>
            <ac:picMk id="41" creationId="{A6409177-B6E8-403D-B37C-B714D3514946}"/>
          </ac:picMkLst>
        </pc:pic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4" creationId="{E8F40AE7-748D-454D-A95E-39F34BB6B276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6" creationId="{A79C70A1-7071-4D69-A98D-D28F08F75374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7" creationId="{D2A9C747-B8C8-47EB-8B37-C0377815CA8E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18" creationId="{66E7EFE2-3613-4F31-9B3C-8226A11E7E91}"/>
          </ac:cxnSpMkLst>
        </pc:cxnChg>
        <pc:cxnChg chg="del mod">
          <ac:chgData name="Raoul Albrecht" userId="d132c7b8-2fa6-4e83-b7a6-db32e0aa492e" providerId="ADAL" clId="{4DBF0DFA-E315-4F25-9B86-08AEB5102FC2}" dt="2021-11-23T06:13:34.545" v="613" actId="478"/>
          <ac:cxnSpMkLst>
            <pc:docMk/>
            <pc:sldMk cId="594421033" sldId="349"/>
            <ac:cxnSpMk id="26" creationId="{B4EC80A3-44F2-4615-BF85-2A321FD7478C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7" creationId="{8A733507-E19E-4FD1-857A-7876FFF05B47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8" creationId="{D16D5059-84FC-44DB-A6CD-1E14E126E0DA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39" creationId="{AB4BAA90-381B-444D-83F6-4C18319FA28A}"/>
          </ac:cxnSpMkLst>
        </pc:cxnChg>
        <pc:cxnChg chg="add mod">
          <ac:chgData name="Raoul Albrecht" userId="d132c7b8-2fa6-4e83-b7a6-db32e0aa492e" providerId="ADAL" clId="{4DBF0DFA-E315-4F25-9B86-08AEB5102FC2}" dt="2021-11-23T06:16:57.894" v="694" actId="1035"/>
          <ac:cxnSpMkLst>
            <pc:docMk/>
            <pc:sldMk cId="594421033" sldId="349"/>
            <ac:cxnSpMk id="40" creationId="{6AC1BC90-87B3-4E6A-8F53-90FD9CB5233B}"/>
          </ac:cxnSpMkLst>
        </pc:cxnChg>
      </pc:sldChg>
      <pc:sldChg chg="addSp delSp modSp mod">
        <pc:chgData name="Raoul Albrecht" userId="d132c7b8-2fa6-4e83-b7a6-db32e0aa492e" providerId="ADAL" clId="{4DBF0DFA-E315-4F25-9B86-08AEB5102FC2}" dt="2021-11-23T06:00:18.337" v="366" actId="1038"/>
        <pc:sldMkLst>
          <pc:docMk/>
          <pc:sldMk cId="2116040744" sldId="350"/>
        </pc:sldMkLst>
        <pc:spChg chg="del">
          <ac:chgData name="Raoul Albrecht" userId="d132c7b8-2fa6-4e83-b7a6-db32e0aa492e" providerId="ADAL" clId="{4DBF0DFA-E315-4F25-9B86-08AEB5102FC2}" dt="2021-11-23T05:59:28.270" v="334" actId="478"/>
          <ac:spMkLst>
            <pc:docMk/>
            <pc:sldMk cId="2116040744" sldId="350"/>
            <ac:spMk id="10" creationId="{5491C324-D2EE-4492-9DA9-513C9E412E07}"/>
          </ac:spMkLst>
        </pc:spChg>
        <pc:spChg chg="add mod">
          <ac:chgData name="Raoul Albrecht" userId="d132c7b8-2fa6-4e83-b7a6-db32e0aa492e" providerId="ADAL" clId="{4DBF0DFA-E315-4F25-9B86-08AEB5102FC2}" dt="2021-11-23T06:00:18.337" v="366" actId="1038"/>
          <ac:spMkLst>
            <pc:docMk/>
            <pc:sldMk cId="2116040744" sldId="350"/>
            <ac:spMk id="11" creationId="{F9D763F7-6BDB-4013-A0DE-50415733FDB6}"/>
          </ac:spMkLst>
        </pc:spChg>
        <pc:picChg chg="del">
          <ac:chgData name="Raoul Albrecht" userId="d132c7b8-2fa6-4e83-b7a6-db32e0aa492e" providerId="ADAL" clId="{4DBF0DFA-E315-4F25-9B86-08AEB5102FC2}" dt="2021-11-23T05:59:25.733" v="333" actId="478"/>
          <ac:picMkLst>
            <pc:docMk/>
            <pc:sldMk cId="2116040744" sldId="350"/>
            <ac:picMk id="8" creationId="{CE49D7CD-94F1-4997-9ECC-DEE376D1CB97}"/>
          </ac:picMkLst>
        </pc:picChg>
        <pc:picChg chg="del">
          <ac:chgData name="Raoul Albrecht" userId="d132c7b8-2fa6-4e83-b7a6-db32e0aa492e" providerId="ADAL" clId="{4DBF0DFA-E315-4F25-9B86-08AEB5102FC2}" dt="2021-11-23T05:59:24.422" v="332" actId="478"/>
          <ac:picMkLst>
            <pc:docMk/>
            <pc:sldMk cId="2116040744" sldId="350"/>
            <ac:picMk id="9" creationId="{9ACBF2CE-C6BD-41CB-A3CD-644F6B34C3DF}"/>
          </ac:picMkLst>
        </pc:picChg>
      </pc:sldChg>
      <pc:sldChg chg="addSp delSp modSp mod">
        <pc:chgData name="Raoul Albrecht" userId="d132c7b8-2fa6-4e83-b7a6-db32e0aa492e" providerId="ADAL" clId="{4DBF0DFA-E315-4F25-9B86-08AEB5102FC2}" dt="2021-11-23T06:18:15.227" v="752" actId="20577"/>
        <pc:sldMkLst>
          <pc:docMk/>
          <pc:sldMk cId="3733267331" sldId="351"/>
        </pc:sldMkLst>
        <pc:spChg chg="mod">
          <ac:chgData name="Raoul Albrecht" userId="d132c7b8-2fa6-4e83-b7a6-db32e0aa492e" providerId="ADAL" clId="{4DBF0DFA-E315-4F25-9B86-08AEB5102FC2}" dt="2021-11-23T06:18:15.227" v="752" actId="20577"/>
          <ac:spMkLst>
            <pc:docMk/>
            <pc:sldMk cId="3733267331" sldId="351"/>
            <ac:spMk id="5" creationId="{4F59D1BE-36E4-4AD6-BF8A-6E520C4F79DF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1" creationId="{475293FC-69E1-4D90-A196-2A5597808044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2" creationId="{0D6E2D8D-448A-4078-BA21-CE023F29ACD8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4" creationId="{4B927E0E-F2CC-419C-9033-C29FFAA06A2C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5" creationId="{C12B09E1-13BC-4042-8846-2FF260D7ED87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6" creationId="{C37F2A48-CA55-48FD-AEEB-5F3D4E223900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7" creationId="{87BC9989-1B41-47B4-98A9-7FF8E2D07F67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8" creationId="{38413CC1-549D-44EE-9AC5-9717D81CA3AC}"/>
          </ac:spMkLst>
        </pc:spChg>
        <pc:spChg chg="del">
          <ac:chgData name="Raoul Albrecht" userId="d132c7b8-2fa6-4e83-b7a6-db32e0aa492e" providerId="ADAL" clId="{4DBF0DFA-E315-4F25-9B86-08AEB5102FC2}" dt="2021-11-23T06:13:22.090" v="612" actId="478"/>
          <ac:spMkLst>
            <pc:docMk/>
            <pc:sldMk cId="3733267331" sldId="351"/>
            <ac:spMk id="19" creationId="{6EEC2A7E-966B-4463-9C49-5E0A637ED032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1" creationId="{021497A2-3DCE-41EC-A7A5-B62A96CD2413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2" creationId="{FB45E3CB-84AD-4CA3-82EC-0F16C0D4BE43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23" creationId="{AAF39293-8664-442B-8B02-80AE3A38E632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4" creationId="{91D46B4C-E55F-4CED-9BD6-B729BC2DFB5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5" creationId="{01F28725-B248-40DE-859A-F85010269616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6" creationId="{C1080551-086B-4AF6-B6A6-8047FA4088C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7" creationId="{0CE56523-102A-42A7-8810-3D35AC8C09E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8" creationId="{EDE353EF-1D7B-4C84-89FD-E4A6F9038412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29" creationId="{645E9722-9E89-4149-8DAB-E0D438957F27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0" creationId="{6734B51D-40F4-4528-B61A-F48ACEB7568E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1" creationId="{B43288E0-689D-4969-832F-5D8401AA69FD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2" creationId="{E014B3FF-621F-4296-A553-0466DAF8B2D1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3" creationId="{9EF1AB24-57B4-4A5E-B40A-C8740A61AE87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4" creationId="{65D5D17F-C09A-42D3-88B1-72A15C0F167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5" creationId="{1AC9CB2C-E435-4E19-AB5F-17703394548C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36" creationId="{7535D651-C1C4-4EB5-9E8E-5789371441F7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41" creationId="{A56B1924-5500-4E47-A9AE-F3ADAE246D2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2" creationId="{A0C83B63-F481-4567-8669-E690A38BEA0D}"/>
          </ac:spMkLst>
        </pc:spChg>
        <pc:spChg chg="mod">
          <ac:chgData name="Raoul Albrecht" userId="d132c7b8-2fa6-4e83-b7a6-db32e0aa492e" providerId="ADAL" clId="{4DBF0DFA-E315-4F25-9B86-08AEB5102FC2}" dt="2021-11-23T06:17:18.404" v="695"/>
          <ac:spMkLst>
            <pc:docMk/>
            <pc:sldMk cId="3733267331" sldId="351"/>
            <ac:spMk id="46" creationId="{447536DF-4786-4D75-886D-2E7EDD5E3E50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7" creationId="{26FFE9DE-FCD2-4BD3-AE9D-17698E1D3665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8" creationId="{9A796143-C7FB-4BC6-8E41-43FC5FFC6891}"/>
          </ac:spMkLst>
        </pc:spChg>
        <pc:spChg chg="add del mod">
          <ac:chgData name="Raoul Albrecht" userId="d132c7b8-2fa6-4e83-b7a6-db32e0aa492e" providerId="ADAL" clId="{4DBF0DFA-E315-4F25-9B86-08AEB5102FC2}" dt="2021-11-23T06:17:23.557" v="696"/>
          <ac:spMkLst>
            <pc:docMk/>
            <pc:sldMk cId="3733267331" sldId="351"/>
            <ac:spMk id="49" creationId="{5CCC48E9-E50B-438A-9953-D622040B4897}"/>
          </ac:spMkLst>
        </pc:s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20" creationId="{02B23BD7-BB66-49BB-B933-AD2D8E3DD23E}"/>
          </ac:grpSpMkLst>
        </pc:gr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39" creationId="{D60D99E2-81E2-4FA4-B606-1ADE42B98A94}"/>
          </ac:grpSpMkLst>
        </pc:grpChg>
        <pc:grpChg chg="add del mod">
          <ac:chgData name="Raoul Albrecht" userId="d132c7b8-2fa6-4e83-b7a6-db32e0aa492e" providerId="ADAL" clId="{4DBF0DFA-E315-4F25-9B86-08AEB5102FC2}" dt="2021-11-23T06:17:23.557" v="696"/>
          <ac:grpSpMkLst>
            <pc:docMk/>
            <pc:sldMk cId="3733267331" sldId="351"/>
            <ac:grpSpMk id="44" creationId="{52952C73-0157-4EBB-BD95-33BF50B9D731}"/>
          </ac:grpSpMkLst>
        </pc:grpChg>
        <pc:graphicFrameChg chg="mod">
          <ac:chgData name="Raoul Albrecht" userId="d132c7b8-2fa6-4e83-b7a6-db32e0aa492e" providerId="ADAL" clId="{4DBF0DFA-E315-4F25-9B86-08AEB5102FC2}" dt="2021-11-23T06:17:18.404" v="695"/>
          <ac:graphicFrameMkLst>
            <pc:docMk/>
            <pc:sldMk cId="3733267331" sldId="351"/>
            <ac:graphicFrameMk id="40" creationId="{23EB7CAC-5666-48D6-8CC4-DDA5482FDF82}"/>
          </ac:graphicFrameMkLst>
        </pc:graphicFrameChg>
        <pc:picChg chg="add mod">
          <ac:chgData name="Raoul Albrecht" userId="d132c7b8-2fa6-4e83-b7a6-db32e0aa492e" providerId="ADAL" clId="{4DBF0DFA-E315-4F25-9B86-08AEB5102FC2}" dt="2021-11-23T06:17:31.487" v="732" actId="1036"/>
          <ac:picMkLst>
            <pc:docMk/>
            <pc:sldMk cId="3733267331" sldId="351"/>
            <ac:picMk id="6" creationId="{5DD1583E-0818-474A-BDE5-69F90571E0A8}"/>
          </ac:picMkLst>
        </pc:picChg>
        <pc:picChg chg="del">
          <ac:chgData name="Raoul Albrecht" userId="d132c7b8-2fa6-4e83-b7a6-db32e0aa492e" providerId="ADAL" clId="{4DBF0DFA-E315-4F25-9B86-08AEB5102FC2}" dt="2021-11-23T06:13:22.090" v="612" actId="478"/>
          <ac:picMkLst>
            <pc:docMk/>
            <pc:sldMk cId="3733267331" sldId="351"/>
            <ac:picMk id="8" creationId="{0C65A082-3CA5-4592-A596-9901D3BC04D1}"/>
          </ac:picMkLst>
        </pc:picChg>
        <pc:picChg chg="add del mod">
          <ac:chgData name="Raoul Albrecht" userId="d132c7b8-2fa6-4e83-b7a6-db32e0aa492e" providerId="ADAL" clId="{4DBF0DFA-E315-4F25-9B86-08AEB5102FC2}" dt="2021-11-23T06:17:23.557" v="696"/>
          <ac:picMkLst>
            <pc:docMk/>
            <pc:sldMk cId="3733267331" sldId="351"/>
            <ac:picMk id="37" creationId="{E8960940-3CAD-4AFF-9516-7A7CF6125743}"/>
          </ac:picMkLst>
        </pc:picChg>
        <pc:picChg chg="add del mod">
          <ac:chgData name="Raoul Albrecht" userId="d132c7b8-2fa6-4e83-b7a6-db32e0aa492e" providerId="ADAL" clId="{4DBF0DFA-E315-4F25-9B86-08AEB5102FC2}" dt="2021-11-23T06:17:23.557" v="696"/>
          <ac:picMkLst>
            <pc:docMk/>
            <pc:sldMk cId="3733267331" sldId="351"/>
            <ac:picMk id="38" creationId="{945752AE-7FE9-48D9-A251-760816B8E6E8}"/>
          </ac:picMkLst>
        </pc:picChg>
        <pc:picChg chg="mod">
          <ac:chgData name="Raoul Albrecht" userId="d132c7b8-2fa6-4e83-b7a6-db32e0aa492e" providerId="ADAL" clId="{4DBF0DFA-E315-4F25-9B86-08AEB5102FC2}" dt="2021-11-23T06:17:18.404" v="695"/>
          <ac:picMkLst>
            <pc:docMk/>
            <pc:sldMk cId="3733267331" sldId="351"/>
            <ac:picMk id="45" creationId="{6BA08EEF-A37C-4A7E-BABC-2BEB8C0BFF4B}"/>
          </ac:picMkLst>
        </pc:picChg>
        <pc:cxnChg chg="add del mod">
          <ac:chgData name="Raoul Albrecht" userId="d132c7b8-2fa6-4e83-b7a6-db32e0aa492e" providerId="ADAL" clId="{4DBF0DFA-E315-4F25-9B86-08AEB5102FC2}" dt="2021-11-23T06:17:23.557" v="696"/>
          <ac:cxnSpMkLst>
            <pc:docMk/>
            <pc:sldMk cId="3733267331" sldId="351"/>
            <ac:cxnSpMk id="43" creationId="{5BD883D4-EA29-416A-9596-5E8FA7831647}"/>
          </ac:cxnSpMkLst>
        </pc:cxnChg>
      </pc:sldChg>
      <pc:sldChg chg="del">
        <pc:chgData name="Raoul Albrecht" userId="d132c7b8-2fa6-4e83-b7a6-db32e0aa492e" providerId="ADAL" clId="{4DBF0DFA-E315-4F25-9B86-08AEB5102FC2}" dt="2021-11-23T06:03:08.264" v="431" actId="47"/>
        <pc:sldMkLst>
          <pc:docMk/>
          <pc:sldMk cId="1861217997" sldId="352"/>
        </pc:sldMkLst>
      </pc:sldChg>
      <pc:sldChg chg="del">
        <pc:chgData name="Raoul Albrecht" userId="d132c7b8-2fa6-4e83-b7a6-db32e0aa492e" providerId="ADAL" clId="{4DBF0DFA-E315-4F25-9B86-08AEB5102FC2}" dt="2021-11-23T06:03:09.444" v="432" actId="47"/>
        <pc:sldMkLst>
          <pc:docMk/>
          <pc:sldMk cId="2384305291" sldId="353"/>
        </pc:sldMkLst>
      </pc:sldChg>
      <pc:sldChg chg="del">
        <pc:chgData name="Raoul Albrecht" userId="d132c7b8-2fa6-4e83-b7a6-db32e0aa492e" providerId="ADAL" clId="{4DBF0DFA-E315-4F25-9B86-08AEB5102FC2}" dt="2021-11-23T06:03:14.524" v="434" actId="47"/>
        <pc:sldMkLst>
          <pc:docMk/>
          <pc:sldMk cId="373358212" sldId="354"/>
        </pc:sldMkLst>
      </pc:sldChg>
      <pc:sldChg chg="del">
        <pc:chgData name="Raoul Albrecht" userId="d132c7b8-2fa6-4e83-b7a6-db32e0aa492e" providerId="ADAL" clId="{4DBF0DFA-E315-4F25-9B86-08AEB5102FC2}" dt="2021-11-23T06:03:13.877" v="433" actId="47"/>
        <pc:sldMkLst>
          <pc:docMk/>
          <pc:sldMk cId="3230928635" sldId="355"/>
        </pc:sldMkLst>
      </pc:sldChg>
      <pc:sldChg chg="addSp delSp modSp mod">
        <pc:chgData name="Raoul Albrecht" userId="d132c7b8-2fa6-4e83-b7a6-db32e0aa492e" providerId="ADAL" clId="{4DBF0DFA-E315-4F25-9B86-08AEB5102FC2}" dt="2021-11-23T06:12:12.147" v="610" actId="1076"/>
        <pc:sldMkLst>
          <pc:docMk/>
          <pc:sldMk cId="2208368193" sldId="357"/>
        </pc:sldMkLst>
        <pc:spChg chg="add mod">
          <ac:chgData name="Raoul Albrecht" userId="d132c7b8-2fa6-4e83-b7a6-db32e0aa492e" providerId="ADAL" clId="{4DBF0DFA-E315-4F25-9B86-08AEB5102FC2}" dt="2021-11-23T06:12:12.147" v="610" actId="1076"/>
          <ac:spMkLst>
            <pc:docMk/>
            <pc:sldMk cId="2208368193" sldId="357"/>
            <ac:spMk id="11" creationId="{1DD048F1-A803-4C7C-8C0E-2234C2648784}"/>
          </ac:spMkLst>
        </pc:spChg>
        <pc:picChg chg="del">
          <ac:chgData name="Raoul Albrecht" userId="d132c7b8-2fa6-4e83-b7a6-db32e0aa492e" providerId="ADAL" clId="{4DBF0DFA-E315-4F25-9B86-08AEB5102FC2}" dt="2021-11-23T06:03:46.914" v="436" actId="478"/>
          <ac:picMkLst>
            <pc:docMk/>
            <pc:sldMk cId="2208368193" sldId="357"/>
            <ac:picMk id="8" creationId="{4B6F817A-F518-4133-84A1-FBF99A3CA0B4}"/>
          </ac:picMkLst>
        </pc:picChg>
        <pc:picChg chg="add del mod">
          <ac:chgData name="Raoul Albrecht" userId="d132c7b8-2fa6-4e83-b7a6-db32e0aa492e" providerId="ADAL" clId="{4DBF0DFA-E315-4F25-9B86-08AEB5102FC2}" dt="2021-11-23T06:09:40.529" v="503" actId="478"/>
          <ac:picMkLst>
            <pc:docMk/>
            <pc:sldMk cId="2208368193" sldId="357"/>
            <ac:picMk id="9" creationId="{22FCB092-E642-4901-AA71-CA9E9FD7A080}"/>
          </ac:picMkLst>
        </pc:picChg>
        <pc:picChg chg="add mod">
          <ac:chgData name="Raoul Albrecht" userId="d132c7b8-2fa6-4e83-b7a6-db32e0aa492e" providerId="ADAL" clId="{4DBF0DFA-E315-4F25-9B86-08AEB5102FC2}" dt="2021-11-23T06:09:47.056" v="512" actId="1038"/>
          <ac:picMkLst>
            <pc:docMk/>
            <pc:sldMk cId="2208368193" sldId="357"/>
            <ac:picMk id="10" creationId="{ABA99EB7-4EB3-460F-BEB0-65355ED0CDAA}"/>
          </ac:picMkLst>
        </pc:picChg>
      </pc:sldChg>
      <pc:sldChg chg="addSp delSp modSp add mod">
        <pc:chgData name="Raoul Albrecht" userId="d132c7b8-2fa6-4e83-b7a6-db32e0aa492e" providerId="ADAL" clId="{4DBF0DFA-E315-4F25-9B86-08AEB5102FC2}" dt="2021-11-23T06:01:35.511" v="395" actId="1038"/>
        <pc:sldMkLst>
          <pc:docMk/>
          <pc:sldMk cId="2049193908" sldId="363"/>
        </pc:sldMkLst>
        <pc:spChg chg="add del mod">
          <ac:chgData name="Raoul Albrecht" userId="d132c7b8-2fa6-4e83-b7a6-db32e0aa492e" providerId="ADAL" clId="{4DBF0DFA-E315-4F25-9B86-08AEB5102FC2}" dt="2021-11-23T06:01:26.775" v="374" actId="478"/>
          <ac:spMkLst>
            <pc:docMk/>
            <pc:sldMk cId="2049193908" sldId="363"/>
            <ac:spMk id="11" creationId="{33B9A01B-C297-4D37-9F7B-3064F9A61C92}"/>
          </ac:spMkLst>
        </pc:spChg>
        <pc:picChg chg="add mod">
          <ac:chgData name="Raoul Albrecht" userId="d132c7b8-2fa6-4e83-b7a6-db32e0aa492e" providerId="ADAL" clId="{4DBF0DFA-E315-4F25-9B86-08AEB5102FC2}" dt="2021-11-23T06:01:35.511" v="395" actId="1038"/>
          <ac:picMkLst>
            <pc:docMk/>
            <pc:sldMk cId="2049193908" sldId="363"/>
            <ac:picMk id="6" creationId="{5A411360-EC70-49CB-9DA9-F7677A78CA76}"/>
          </ac:picMkLst>
        </pc:picChg>
        <pc:picChg chg="add del mod">
          <ac:chgData name="Raoul Albrecht" userId="d132c7b8-2fa6-4e83-b7a6-db32e0aa492e" providerId="ADAL" clId="{4DBF0DFA-E315-4F25-9B86-08AEB5102FC2}" dt="2021-11-23T06:01:26.775" v="374" actId="478"/>
          <ac:picMkLst>
            <pc:docMk/>
            <pc:sldMk cId="2049193908" sldId="363"/>
            <ac:picMk id="8" creationId="{72C7355A-9273-43E2-9F2A-4BA87E4CE11C}"/>
          </ac:picMkLst>
        </pc:picChg>
        <pc:picChg chg="add del mod">
          <ac:chgData name="Raoul Albrecht" userId="d132c7b8-2fa6-4e83-b7a6-db32e0aa492e" providerId="ADAL" clId="{4DBF0DFA-E315-4F25-9B86-08AEB5102FC2}" dt="2021-11-23T06:01:26.775" v="374" actId="478"/>
          <ac:picMkLst>
            <pc:docMk/>
            <pc:sldMk cId="2049193908" sldId="363"/>
            <ac:picMk id="9" creationId="{4ED8E83E-438E-43C1-95A1-CC5C82332B4C}"/>
          </ac:picMkLst>
        </pc:picChg>
        <pc:picChg chg="del">
          <ac:chgData name="Raoul Albrecht" userId="d132c7b8-2fa6-4e83-b7a6-db32e0aa492e" providerId="ADAL" clId="{4DBF0DFA-E315-4F25-9B86-08AEB5102FC2}" dt="2021-11-23T06:01:09.908" v="368" actId="478"/>
          <ac:picMkLst>
            <pc:docMk/>
            <pc:sldMk cId="2049193908" sldId="363"/>
            <ac:picMk id="10" creationId="{BE8527DC-623D-4924-B676-F03796471C5B}"/>
          </ac:picMkLst>
        </pc:picChg>
      </pc:sldChg>
      <pc:sldChg chg="delSp modSp add mod">
        <pc:chgData name="Raoul Albrecht" userId="d132c7b8-2fa6-4e83-b7a6-db32e0aa492e" providerId="ADAL" clId="{4DBF0DFA-E315-4F25-9B86-08AEB5102FC2}" dt="2021-11-23T06:07:15.935" v="500" actId="1038"/>
        <pc:sldMkLst>
          <pc:docMk/>
          <pc:sldMk cId="3910309455" sldId="364"/>
        </pc:sldMkLst>
        <pc:spChg chg="mod">
          <ac:chgData name="Raoul Albrecht" userId="d132c7b8-2fa6-4e83-b7a6-db32e0aa492e" providerId="ADAL" clId="{4DBF0DFA-E315-4F25-9B86-08AEB5102FC2}" dt="2021-11-23T06:06:54.993" v="481" actId="313"/>
          <ac:spMkLst>
            <pc:docMk/>
            <pc:sldMk cId="3910309455" sldId="364"/>
            <ac:spMk id="5" creationId="{4F59D1BE-36E4-4AD6-BF8A-6E520C4F79DF}"/>
          </ac:spMkLst>
        </pc:spChg>
        <pc:spChg chg="mod">
          <ac:chgData name="Raoul Albrecht" userId="d132c7b8-2fa6-4e83-b7a6-db32e0aa492e" providerId="ADAL" clId="{4DBF0DFA-E315-4F25-9B86-08AEB5102FC2}" dt="2021-11-23T06:07:15.935" v="500" actId="1038"/>
          <ac:spMkLst>
            <pc:docMk/>
            <pc:sldMk cId="3910309455" sldId="364"/>
            <ac:spMk id="8" creationId="{55C444C9-96D8-4E24-A9DA-550E7AF60EE9}"/>
          </ac:spMkLst>
        </pc:spChg>
        <pc:picChg chg="del">
          <ac:chgData name="Raoul Albrecht" userId="d132c7b8-2fa6-4e83-b7a6-db32e0aa492e" providerId="ADAL" clId="{4DBF0DFA-E315-4F25-9B86-08AEB5102FC2}" dt="2021-11-23T06:04:59.909" v="452" actId="478"/>
          <ac:picMkLst>
            <pc:docMk/>
            <pc:sldMk cId="3910309455" sldId="364"/>
            <ac:picMk id="1026" creationId="{44A63714-6500-4D9E-8F01-ACC24DFE7B5B}"/>
          </ac:picMkLst>
        </pc:picChg>
        <pc:picChg chg="del">
          <ac:chgData name="Raoul Albrecht" userId="d132c7b8-2fa6-4e83-b7a6-db32e0aa492e" providerId="ADAL" clId="{4DBF0DFA-E315-4F25-9B86-08AEB5102FC2}" dt="2021-11-23T06:04:57.231" v="451" actId="478"/>
          <ac:picMkLst>
            <pc:docMk/>
            <pc:sldMk cId="3910309455" sldId="364"/>
            <ac:picMk id="1030" creationId="{C75D3569-D47E-4DDA-960A-24AF006CEE31}"/>
          </ac:picMkLst>
        </pc:picChg>
      </pc:sldChg>
    </pc:docChg>
  </pc:docChgLst>
  <pc:docChgLst>
    <pc:chgData name="Julien Derivaz" userId="efce1a77-2d38-4e4c-8297-737faeabc5ce" providerId="ADAL" clId="{85AA8E11-D327-488D-BB11-68A301E13500}"/>
    <pc:docChg chg="undo custSel addSld modSld">
      <pc:chgData name="Julien Derivaz" userId="efce1a77-2d38-4e4c-8297-737faeabc5ce" providerId="ADAL" clId="{85AA8E11-D327-488D-BB11-68A301E13500}" dt="2022-02-14T10:17:37.812" v="217" actId="20577"/>
      <pc:docMkLst>
        <pc:docMk/>
      </pc:docMkLst>
      <pc:sldChg chg="modSp mod">
        <pc:chgData name="Julien Derivaz" userId="efce1a77-2d38-4e4c-8297-737faeabc5ce" providerId="ADAL" clId="{85AA8E11-D327-488D-BB11-68A301E13500}" dt="2022-02-14T10:15:34.427" v="185" actId="20577"/>
        <pc:sldMkLst>
          <pc:docMk/>
          <pc:sldMk cId="2981942351" sldId="963"/>
        </pc:sldMkLst>
        <pc:spChg chg="mod">
          <ac:chgData name="Julien Derivaz" userId="efce1a77-2d38-4e4c-8297-737faeabc5ce" providerId="ADAL" clId="{85AA8E11-D327-488D-BB11-68A301E13500}" dt="2022-02-14T10:15:34.427" v="185" actId="20577"/>
          <ac:spMkLst>
            <pc:docMk/>
            <pc:sldMk cId="2981942351" sldId="963"/>
            <ac:spMk id="11" creationId="{028162EC-5CC6-4BA4-B940-BD400EA689D9}"/>
          </ac:spMkLst>
        </pc:spChg>
      </pc:sldChg>
      <pc:sldChg chg="addSp modSp mod">
        <pc:chgData name="Julien Derivaz" userId="efce1a77-2d38-4e4c-8297-737faeabc5ce" providerId="ADAL" clId="{85AA8E11-D327-488D-BB11-68A301E13500}" dt="2022-02-14T10:10:50.553" v="176" actId="1076"/>
        <pc:sldMkLst>
          <pc:docMk/>
          <pc:sldMk cId="1713750061" sldId="973"/>
        </pc:sldMkLst>
        <pc:spChg chg="add mod">
          <ac:chgData name="Julien Derivaz" userId="efce1a77-2d38-4e4c-8297-737faeabc5ce" providerId="ADAL" clId="{85AA8E11-D327-488D-BB11-68A301E13500}" dt="2022-02-14T10:10:50.553" v="176" actId="1076"/>
          <ac:spMkLst>
            <pc:docMk/>
            <pc:sldMk cId="1713750061" sldId="973"/>
            <ac:spMk id="10" creationId="{0B3B4394-8695-4F5C-9240-5D7281969B6B}"/>
          </ac:spMkLst>
        </pc:spChg>
        <pc:picChg chg="add mod">
          <ac:chgData name="Julien Derivaz" userId="efce1a77-2d38-4e4c-8297-737faeabc5ce" providerId="ADAL" clId="{85AA8E11-D327-488D-BB11-68A301E13500}" dt="2022-02-14T10:10:13.142" v="1" actId="1076"/>
          <ac:picMkLst>
            <pc:docMk/>
            <pc:sldMk cId="1713750061" sldId="973"/>
            <ac:picMk id="8" creationId="{78049A05-5331-4649-AE0C-E71D63FA9B18}"/>
          </ac:picMkLst>
        </pc:picChg>
      </pc:sldChg>
      <pc:sldChg chg="delSp mod">
        <pc:chgData name="Julien Derivaz" userId="efce1a77-2d38-4e4c-8297-737faeabc5ce" providerId="ADAL" clId="{85AA8E11-D327-488D-BB11-68A301E13500}" dt="2022-02-14T10:12:24.364" v="177" actId="478"/>
        <pc:sldMkLst>
          <pc:docMk/>
          <pc:sldMk cId="1136150392" sldId="977"/>
        </pc:sldMkLst>
        <pc:grpChg chg="del">
          <ac:chgData name="Julien Derivaz" userId="efce1a77-2d38-4e4c-8297-737faeabc5ce" providerId="ADAL" clId="{85AA8E11-D327-488D-BB11-68A301E13500}" dt="2022-02-14T10:12:24.364" v="177" actId="478"/>
          <ac:grpSpMkLst>
            <pc:docMk/>
            <pc:sldMk cId="1136150392" sldId="977"/>
            <ac:grpSpMk id="31" creationId="{4706060F-5125-4F8C-90DF-2484FC86E1E3}"/>
          </ac:grpSpMkLst>
        </pc:grpChg>
      </pc:sldChg>
      <pc:sldChg chg="addSp delSp modSp add mod">
        <pc:chgData name="Julien Derivaz" userId="efce1a77-2d38-4e4c-8297-737faeabc5ce" providerId="ADAL" clId="{85AA8E11-D327-488D-BB11-68A301E13500}" dt="2022-02-14T10:17:37.812" v="217" actId="20577"/>
        <pc:sldMkLst>
          <pc:docMk/>
          <pc:sldMk cId="1457762521" sldId="983"/>
        </pc:sldMkLst>
        <pc:spChg chg="mod">
          <ac:chgData name="Julien Derivaz" userId="efce1a77-2d38-4e4c-8297-737faeabc5ce" providerId="ADAL" clId="{85AA8E11-D327-488D-BB11-68A301E13500}" dt="2022-02-14T10:17:16.565" v="198" actId="20577"/>
          <ac:spMkLst>
            <pc:docMk/>
            <pc:sldMk cId="1457762521" sldId="983"/>
            <ac:spMk id="5" creationId="{4F59D1BE-36E4-4AD6-BF8A-6E520C4F79DF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8" creationId="{848B0D11-26FA-4B0C-B386-1ECDF3D52064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12" creationId="{54EF9BE1-0995-4527-B937-67638D1A2E11}"/>
          </ac:spMkLst>
        </pc:spChg>
        <pc:spChg chg="mod">
          <ac:chgData name="Julien Derivaz" userId="efce1a77-2d38-4e4c-8297-737faeabc5ce" providerId="ADAL" clId="{85AA8E11-D327-488D-BB11-68A301E13500}" dt="2022-02-14T10:17:19.507" v="201" actId="20577"/>
          <ac:spMkLst>
            <pc:docMk/>
            <pc:sldMk cId="1457762521" sldId="983"/>
            <ac:spMk id="13" creationId="{9D815886-450E-482E-BE95-162030BF9391}"/>
          </ac:spMkLst>
        </pc:spChg>
        <pc:spChg chg="add mod">
          <ac:chgData name="Julien Derivaz" userId="efce1a77-2d38-4e4c-8297-737faeabc5ce" providerId="ADAL" clId="{85AA8E11-D327-488D-BB11-68A301E13500}" dt="2022-02-14T10:17:37.812" v="217" actId="20577"/>
          <ac:spMkLst>
            <pc:docMk/>
            <pc:sldMk cId="1457762521" sldId="983"/>
            <ac:spMk id="15" creationId="{8A3A04C9-A81B-415A-B2A7-EF267422E319}"/>
          </ac:spMkLst>
        </pc:spChg>
        <pc:spChg chg="del">
          <ac:chgData name="Julien Derivaz" userId="efce1a77-2d38-4e4c-8297-737faeabc5ce" providerId="ADAL" clId="{85AA8E11-D327-488D-BB11-68A301E13500}" dt="2022-02-14T10:17:01.503" v="187" actId="478"/>
          <ac:spMkLst>
            <pc:docMk/>
            <pc:sldMk cId="1457762521" sldId="983"/>
            <ac:spMk id="56" creationId="{DD7F659B-FEAF-440F-AD1E-3203E22B697E}"/>
          </ac:spMkLst>
        </pc:spChg>
        <pc:picChg chg="del">
          <ac:chgData name="Julien Derivaz" userId="efce1a77-2d38-4e4c-8297-737faeabc5ce" providerId="ADAL" clId="{85AA8E11-D327-488D-BB11-68A301E13500}" dt="2022-02-14T10:17:01.503" v="187" actId="478"/>
          <ac:picMkLst>
            <pc:docMk/>
            <pc:sldMk cId="1457762521" sldId="983"/>
            <ac:picMk id="9" creationId="{999B9F79-6E8F-430D-BB83-9A475648B883}"/>
          </ac:picMkLst>
        </pc:picChg>
        <pc:picChg chg="del">
          <ac:chgData name="Julien Derivaz" userId="efce1a77-2d38-4e4c-8297-737faeabc5ce" providerId="ADAL" clId="{85AA8E11-D327-488D-BB11-68A301E13500}" dt="2022-02-14T10:17:01.503" v="187" actId="478"/>
          <ac:picMkLst>
            <pc:docMk/>
            <pc:sldMk cId="1457762521" sldId="983"/>
            <ac:picMk id="14" creationId="{8B0950F0-C3FD-4573-A768-6F8FE2E1B68B}"/>
          </ac:picMkLst>
        </pc:picChg>
      </pc:sldChg>
    </pc:docChg>
  </pc:docChgLst>
  <pc:docChgLst>
    <pc:chgData name="Yann Décaillet" userId="777beb6a-35cd-46db-8bc7-8134a06429a1" providerId="ADAL" clId="{1F911D6D-E98B-4E7B-8E5F-2318178697AF}"/>
    <pc:docChg chg="undo custSel modSld modMainMaster modHandout">
      <pc:chgData name="Yann Décaillet" userId="777beb6a-35cd-46db-8bc7-8134a06429a1" providerId="ADAL" clId="{1F911D6D-E98B-4E7B-8E5F-2318178697AF}" dt="2022-02-11T07:04:09.385" v="432" actId="20577"/>
      <pc:docMkLst>
        <pc:docMk/>
      </pc:docMkLst>
      <pc:sldChg chg="delSp modSp mod">
        <pc:chgData name="Yann Décaillet" userId="777beb6a-35cd-46db-8bc7-8134a06429a1" providerId="ADAL" clId="{1F911D6D-E98B-4E7B-8E5F-2318178697AF}" dt="2022-02-11T07:04:09.385" v="432" actId="20577"/>
        <pc:sldMkLst>
          <pc:docMk/>
          <pc:sldMk cId="4244251054" sldId="953"/>
        </pc:sldMkLst>
        <pc:spChg chg="mod">
          <ac:chgData name="Yann Décaillet" userId="777beb6a-35cd-46db-8bc7-8134a06429a1" providerId="ADAL" clId="{1F911D6D-E98B-4E7B-8E5F-2318178697AF}" dt="2022-02-11T07:04:09.385" v="432" actId="20577"/>
          <ac:spMkLst>
            <pc:docMk/>
            <pc:sldMk cId="4244251054" sldId="953"/>
            <ac:spMk id="5" creationId="{94FD81F3-A77B-4A50-8132-E481970F71DB}"/>
          </ac:spMkLst>
        </pc:spChg>
        <pc:spChg chg="del">
          <ac:chgData name="Yann Décaillet" userId="777beb6a-35cd-46db-8bc7-8134a06429a1" providerId="ADAL" clId="{1F911D6D-E98B-4E7B-8E5F-2318178697AF}" dt="2022-02-11T06:53:08.177" v="237" actId="478"/>
          <ac:spMkLst>
            <pc:docMk/>
            <pc:sldMk cId="4244251054" sldId="953"/>
            <ac:spMk id="9" creationId="{6E9A90B6-9022-464B-B5C6-6512FF7C7F4D}"/>
          </ac:spMkLst>
        </pc:spChg>
        <pc:grpChg chg="mod">
          <ac:chgData name="Yann Décaillet" userId="777beb6a-35cd-46db-8bc7-8134a06429a1" providerId="ADAL" clId="{1F911D6D-E98B-4E7B-8E5F-2318178697AF}" dt="2022-02-11T06:52:17.689" v="215" actId="1076"/>
          <ac:grpSpMkLst>
            <pc:docMk/>
            <pc:sldMk cId="4244251054" sldId="953"/>
            <ac:grpSpMk id="12" creationId="{BE74597A-4EA4-40D8-9251-DFA418D94318}"/>
          </ac:grpSpMkLst>
        </pc:grpChg>
        <pc:picChg chg="mod">
          <ac:chgData name="Yann Décaillet" userId="777beb6a-35cd-46db-8bc7-8134a06429a1" providerId="ADAL" clId="{1F911D6D-E98B-4E7B-8E5F-2318178697AF}" dt="2022-02-11T07:02:33.673" v="386" actId="1076"/>
          <ac:picMkLst>
            <pc:docMk/>
            <pc:sldMk cId="4244251054" sldId="953"/>
            <ac:picMk id="8" creationId="{25907F2E-35C0-4DE1-9432-5A19B730FB1A}"/>
          </ac:picMkLst>
        </pc:picChg>
        <pc:picChg chg="mod">
          <ac:chgData name="Yann Décaillet" userId="777beb6a-35cd-46db-8bc7-8134a06429a1" providerId="ADAL" clId="{1F911D6D-E98B-4E7B-8E5F-2318178697AF}" dt="2022-02-11T06:48:14.718" v="27" actId="1076"/>
          <ac:picMkLst>
            <pc:docMk/>
            <pc:sldMk cId="4244251054" sldId="953"/>
            <ac:picMk id="1026" creationId="{D0B727F7-E295-469E-999B-B1F498E7DC06}"/>
          </ac:picMkLst>
        </pc:picChg>
      </pc:sldChg>
      <pc:sldMasterChg chg="modSldLayout">
        <pc:chgData name="Yann Décaillet" userId="777beb6a-35cd-46db-8bc7-8134a06429a1" providerId="ADAL" clId="{1F911D6D-E98B-4E7B-8E5F-2318178697AF}" dt="2022-02-11T06:56:28.271" v="276" actId="20577"/>
        <pc:sldMasterMkLst>
          <pc:docMk/>
          <pc:sldMasterMk cId="2163231297" sldId="2147483756"/>
        </pc:sldMasterMkLst>
        <pc:sldLayoutChg chg="modSp mod">
          <pc:chgData name="Yann Décaillet" userId="777beb6a-35cd-46db-8bc7-8134a06429a1" providerId="ADAL" clId="{1F911D6D-E98B-4E7B-8E5F-2318178697AF}" dt="2022-02-11T06:56:28.271" v="276" actId="20577"/>
          <pc:sldLayoutMkLst>
            <pc:docMk/>
            <pc:sldMasterMk cId="2163231297" sldId="2147483755"/>
            <pc:sldLayoutMk cId="1253451554" sldId="2147483755"/>
          </pc:sldLayoutMkLst>
          <pc:spChg chg="mod">
            <ac:chgData name="Yann Décaillet" userId="777beb6a-35cd-46db-8bc7-8134a06429a1" providerId="ADAL" clId="{1F911D6D-E98B-4E7B-8E5F-2318178697AF}" dt="2022-02-11T06:56:28.271" v="276" actId="20577"/>
            <ac:spMkLst>
              <pc:docMk/>
              <pc:sldMasterMk cId="2163231297" sldId="2147483755"/>
              <pc:sldLayoutMk cId="1253451554" sldId="2147483755"/>
              <ac:spMk id="13" creationId="{00000000-0000-0000-0000-000000000000}"/>
            </ac:spMkLst>
          </pc:spChg>
        </pc:sldLayoutChg>
      </pc:sldMasterChg>
    </pc:docChg>
  </pc:docChgLst>
  <pc:docChgLst>
    <pc:chgData name="Raoul Albrecht" userId="S::raoul.albrecht@fmv.ch::d132c7b8-2fa6-4e83-b7a6-db32e0aa492e" providerId="AD" clId="Web-{513C976F-6BD6-4EF9-872D-90C2701DAA86}"/>
    <pc:docChg chg="modSld">
      <pc:chgData name="Raoul Albrecht" userId="S::raoul.albrecht@fmv.ch::d132c7b8-2fa6-4e83-b7a6-db32e0aa492e" providerId="AD" clId="Web-{513C976F-6BD6-4EF9-872D-90C2701DAA86}" dt="2022-03-10T14:51:25.604" v="35"/>
      <pc:docMkLst>
        <pc:docMk/>
      </pc:docMkLst>
      <pc:sldChg chg="modSp">
        <pc:chgData name="Raoul Albrecht" userId="S::raoul.albrecht@fmv.ch::d132c7b8-2fa6-4e83-b7a6-db32e0aa492e" providerId="AD" clId="Web-{513C976F-6BD6-4EF9-872D-90C2701DAA86}" dt="2022-03-10T14:51:25.604" v="35"/>
        <pc:sldMkLst>
          <pc:docMk/>
          <pc:sldMk cId="2369615235" sldId="990"/>
        </pc:sldMkLst>
        <pc:graphicFrameChg chg="mod modGraphic">
          <ac:chgData name="Raoul Albrecht" userId="S::raoul.albrecht@fmv.ch::d132c7b8-2fa6-4e83-b7a6-db32e0aa492e" providerId="AD" clId="Web-{513C976F-6BD6-4EF9-872D-90C2701DAA86}" dt="2022-03-10T14:51:25.604" v="35"/>
          <ac:graphicFrameMkLst>
            <pc:docMk/>
            <pc:sldMk cId="2369615235" sldId="990"/>
            <ac:graphicFrameMk id="8" creationId="{DEA842A7-B097-4F38-8C63-2BE96B752388}"/>
          </ac:graphicFrameMkLst>
        </pc:graphicFrameChg>
      </pc:sldChg>
    </pc:docChg>
  </pc:docChgLst>
  <pc:docChgLst>
    <pc:chgData name="Caroline Roduit" userId="6f1fc4c3-b963-4d24-a52f-4d8d88d68934" providerId="ADAL" clId="{548856F9-D79F-4068-A20E-9252549E6E9A}"/>
    <pc:docChg chg="undo custSel addSld delSld modSld sldOrd">
      <pc:chgData name="Caroline Roduit" userId="6f1fc4c3-b963-4d24-a52f-4d8d88d68934" providerId="ADAL" clId="{548856F9-D79F-4068-A20E-9252549E6E9A}" dt="2022-02-14T08:44:16.563" v="3964"/>
      <pc:docMkLst>
        <pc:docMk/>
      </pc:docMkLst>
      <pc:sldChg chg="delSp mod">
        <pc:chgData name="Caroline Roduit" userId="6f1fc4c3-b963-4d24-a52f-4d8d88d68934" providerId="ADAL" clId="{548856F9-D79F-4068-A20E-9252549E6E9A}" dt="2022-02-09T14:02:30.935" v="2329" actId="478"/>
        <pc:sldMkLst>
          <pc:docMk/>
          <pc:sldMk cId="57122" sldId="258"/>
        </pc:sldMkLst>
        <pc:spChg chg="del">
          <ac:chgData name="Caroline Roduit" userId="6f1fc4c3-b963-4d24-a52f-4d8d88d68934" providerId="ADAL" clId="{548856F9-D79F-4068-A20E-9252549E6E9A}" dt="2022-02-09T14:02:30.935" v="2329" actId="478"/>
          <ac:spMkLst>
            <pc:docMk/>
            <pc:sldMk cId="57122" sldId="258"/>
            <ac:spMk id="3" creationId="{E41489D2-E568-4218-A928-E5D8CA1E19B5}"/>
          </ac:spMkLst>
        </pc:spChg>
      </pc:sldChg>
      <pc:sldChg chg="modSp mod">
        <pc:chgData name="Caroline Roduit" userId="6f1fc4c3-b963-4d24-a52f-4d8d88d68934" providerId="ADAL" clId="{548856F9-D79F-4068-A20E-9252549E6E9A}" dt="2022-02-09T13:34:36.219" v="2207" actId="20577"/>
        <pc:sldMkLst>
          <pc:docMk/>
          <pc:sldMk cId="3687489735" sldId="263"/>
        </pc:sldMkLst>
        <pc:spChg chg="mod">
          <ac:chgData name="Caroline Roduit" userId="6f1fc4c3-b963-4d24-a52f-4d8d88d68934" providerId="ADAL" clId="{548856F9-D79F-4068-A20E-9252549E6E9A}" dt="2022-02-09T06:56:49.367" v="592" actId="790"/>
          <ac:spMkLst>
            <pc:docMk/>
            <pc:sldMk cId="3687489735" sldId="263"/>
            <ac:spMk id="5" creationId="{4F59D1BE-36E4-4AD6-BF8A-6E520C4F79DF}"/>
          </ac:spMkLst>
        </pc:spChg>
        <pc:graphicFrameChg chg="mod modGraphic">
          <ac:chgData name="Caroline Roduit" userId="6f1fc4c3-b963-4d24-a52f-4d8d88d68934" providerId="ADAL" clId="{548856F9-D79F-4068-A20E-9252549E6E9A}" dt="2022-02-09T13:34:36.219" v="2207" actId="20577"/>
          <ac:graphicFrameMkLst>
            <pc:docMk/>
            <pc:sldMk cId="3687489735" sldId="263"/>
            <ac:graphicFrameMk id="8" creationId="{044728C5-55FF-4C04-AD12-00107C01D6EC}"/>
          </ac:graphicFrameMkLst>
        </pc:graphicFrameChg>
      </pc:sldChg>
      <pc:sldChg chg="addSp delSp modSp mod">
        <pc:chgData name="Caroline Roduit" userId="6f1fc4c3-b963-4d24-a52f-4d8d88d68934" providerId="ADAL" clId="{548856F9-D79F-4068-A20E-9252549E6E9A}" dt="2022-02-09T14:16:27.338" v="2571" actId="14838"/>
        <pc:sldMkLst>
          <pc:docMk/>
          <pc:sldMk cId="1585092587" sldId="295"/>
        </pc:sldMkLst>
        <pc:spChg chg="mod">
          <ac:chgData name="Caroline Roduit" userId="6f1fc4c3-b963-4d24-a52f-4d8d88d68934" providerId="ADAL" clId="{548856F9-D79F-4068-A20E-9252549E6E9A}" dt="2022-02-09T14:16:27.338" v="2571" actId="14838"/>
          <ac:spMkLst>
            <pc:docMk/>
            <pc:sldMk cId="1585092587" sldId="295"/>
            <ac:spMk id="2" creationId="{557565EA-EB0F-459B-B508-E9C3F8D9E067}"/>
          </ac:spMkLst>
        </pc:spChg>
        <pc:spChg chg="add mod">
          <ac:chgData name="Caroline Roduit" userId="6f1fc4c3-b963-4d24-a52f-4d8d88d68934" providerId="ADAL" clId="{548856F9-D79F-4068-A20E-9252549E6E9A}" dt="2022-02-09T14:14:54.977" v="2567" actId="1037"/>
          <ac:spMkLst>
            <pc:docMk/>
            <pc:sldMk cId="1585092587" sldId="295"/>
            <ac:spMk id="3" creationId="{4A68971B-B57D-4253-B1C8-B1448A46616D}"/>
          </ac:spMkLst>
        </pc:spChg>
        <pc:spChg chg="add del mod">
          <ac:chgData name="Caroline Roduit" userId="6f1fc4c3-b963-4d24-a52f-4d8d88d68934" providerId="ADAL" clId="{548856F9-D79F-4068-A20E-9252549E6E9A}" dt="2022-02-09T14:14:58.954" v="2568" actId="478"/>
          <ac:spMkLst>
            <pc:docMk/>
            <pc:sldMk cId="1585092587" sldId="295"/>
            <ac:spMk id="4" creationId="{F9B5B607-AF4E-4090-8D53-B67A1A1692FA}"/>
          </ac:spMkLst>
        </pc:spChg>
      </pc:sldChg>
      <pc:sldChg chg="add del">
        <pc:chgData name="Caroline Roduit" userId="6f1fc4c3-b963-4d24-a52f-4d8d88d68934" providerId="ADAL" clId="{548856F9-D79F-4068-A20E-9252549E6E9A}" dt="2022-02-09T06:38:59.938" v="435" actId="2696"/>
        <pc:sldMkLst>
          <pc:docMk/>
          <pc:sldMk cId="642976154" sldId="300"/>
        </pc:sldMkLst>
      </pc:sldChg>
      <pc:sldChg chg="addSp delSp modSp mod">
        <pc:chgData name="Caroline Roduit" userId="6f1fc4c3-b963-4d24-a52f-4d8d88d68934" providerId="ADAL" clId="{548856F9-D79F-4068-A20E-9252549E6E9A}" dt="2022-02-09T07:02:16.143" v="677" actId="255"/>
        <pc:sldMkLst>
          <pc:docMk/>
          <pc:sldMk cId="455565569" sldId="314"/>
        </pc:sldMkLst>
        <pc:spChg chg="mod">
          <ac:chgData name="Caroline Roduit" userId="6f1fc4c3-b963-4d24-a52f-4d8d88d68934" providerId="ADAL" clId="{548856F9-D79F-4068-A20E-9252549E6E9A}" dt="2022-02-09T07:02:16.143" v="677" actId="255"/>
          <ac:spMkLst>
            <pc:docMk/>
            <pc:sldMk cId="455565569" sldId="314"/>
            <ac:spMk id="12" creationId="{5D4959C9-6BF9-4677-B53F-A4084E5B8E04}"/>
          </ac:spMkLst>
        </pc:spChg>
        <pc:grpChg chg="mod">
          <ac:chgData name="Caroline Roduit" userId="6f1fc4c3-b963-4d24-a52f-4d8d88d68934" providerId="ADAL" clId="{548856F9-D79F-4068-A20E-9252549E6E9A}" dt="2022-02-08T14:37:16.530" v="59" actId="1036"/>
          <ac:grpSpMkLst>
            <pc:docMk/>
            <pc:sldMk cId="455565569" sldId="314"/>
            <ac:grpSpMk id="14" creationId="{F7CC45BF-D5AA-42A6-B397-3AD07BFD1D3E}"/>
          </ac:grpSpMkLst>
        </pc:grpChg>
        <pc:picChg chg="del">
          <ac:chgData name="Caroline Roduit" userId="6f1fc4c3-b963-4d24-a52f-4d8d88d68934" providerId="ADAL" clId="{548856F9-D79F-4068-A20E-9252549E6E9A}" dt="2022-02-08T14:36:22.596" v="19" actId="478"/>
          <ac:picMkLst>
            <pc:docMk/>
            <pc:sldMk cId="455565569" sldId="314"/>
            <ac:picMk id="10" creationId="{9899DB0D-0C3E-4DAD-B686-544F0840F0B1}"/>
          </ac:picMkLst>
        </pc:picChg>
        <pc:picChg chg="add mod">
          <ac:chgData name="Caroline Roduit" userId="6f1fc4c3-b963-4d24-a52f-4d8d88d68934" providerId="ADAL" clId="{548856F9-D79F-4068-A20E-9252549E6E9A}" dt="2022-02-08T14:36:30.385" v="36" actId="1076"/>
          <ac:picMkLst>
            <pc:docMk/>
            <pc:sldMk cId="455565569" sldId="314"/>
            <ac:picMk id="15" creationId="{73093971-C156-4E2C-88D4-D0958E01430F}"/>
          </ac:picMkLst>
        </pc:picChg>
      </pc:sldChg>
      <pc:sldChg chg="addSp delSp modSp mod">
        <pc:chgData name="Caroline Roduit" userId="6f1fc4c3-b963-4d24-a52f-4d8d88d68934" providerId="ADAL" clId="{548856F9-D79F-4068-A20E-9252549E6E9A}" dt="2022-02-14T07:39:48.363" v="3725" actId="20577"/>
        <pc:sldMkLst>
          <pc:docMk/>
          <pc:sldMk cId="2354043748" sldId="335"/>
        </pc:sldMkLst>
        <pc:spChg chg="mod">
          <ac:chgData name="Caroline Roduit" userId="6f1fc4c3-b963-4d24-a52f-4d8d88d68934" providerId="ADAL" clId="{548856F9-D79F-4068-A20E-9252549E6E9A}" dt="2022-02-14T07:39:48.363" v="3725" actId="20577"/>
          <ac:spMkLst>
            <pc:docMk/>
            <pc:sldMk cId="2354043748" sldId="335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14:08:07.285" v="2417" actId="20577"/>
          <ac:spMkLst>
            <pc:docMk/>
            <pc:sldMk cId="2354043748" sldId="335"/>
            <ac:spMk id="6" creationId="{D501CA70-D6E0-45E2-846D-61C600A4C0F5}"/>
          </ac:spMkLst>
        </pc:spChg>
        <pc:spChg chg="add del mod">
          <ac:chgData name="Caroline Roduit" userId="6f1fc4c3-b963-4d24-a52f-4d8d88d68934" providerId="ADAL" clId="{548856F9-D79F-4068-A20E-9252549E6E9A}" dt="2022-02-09T12:56:22.959" v="2159" actId="478"/>
          <ac:spMkLst>
            <pc:docMk/>
            <pc:sldMk cId="2354043748" sldId="335"/>
            <ac:spMk id="10" creationId="{7E5D07A1-621E-423F-8FB8-509BDB4835F9}"/>
          </ac:spMkLst>
        </pc:spChg>
        <pc:picChg chg="add mod">
          <ac:chgData name="Caroline Roduit" userId="6f1fc4c3-b963-4d24-a52f-4d8d88d68934" providerId="ADAL" clId="{548856F9-D79F-4068-A20E-9252549E6E9A}" dt="2022-02-09T14:06:16.244" v="2382" actId="1036"/>
          <ac:picMkLst>
            <pc:docMk/>
            <pc:sldMk cId="2354043748" sldId="335"/>
            <ac:picMk id="11" creationId="{50355C0C-4824-4B88-A46B-8850ACC91BBD}"/>
          </ac:picMkLst>
        </pc:picChg>
        <pc:picChg chg="del mod">
          <ac:chgData name="Caroline Roduit" userId="6f1fc4c3-b963-4d24-a52f-4d8d88d68934" providerId="ADAL" clId="{548856F9-D79F-4068-A20E-9252549E6E9A}" dt="2022-02-09T10:17:08.381" v="1396" actId="478"/>
          <ac:picMkLst>
            <pc:docMk/>
            <pc:sldMk cId="2354043748" sldId="335"/>
            <ac:picMk id="12" creationId="{AAA5DB3E-EC2A-4097-B761-5E1E9D3DA402}"/>
          </ac:picMkLst>
        </pc:picChg>
        <pc:picChg chg="add del mod">
          <ac:chgData name="Caroline Roduit" userId="6f1fc4c3-b963-4d24-a52f-4d8d88d68934" providerId="ADAL" clId="{548856F9-D79F-4068-A20E-9252549E6E9A}" dt="2022-02-09T10:38:17.728" v="1721" actId="478"/>
          <ac:picMkLst>
            <pc:docMk/>
            <pc:sldMk cId="2354043748" sldId="335"/>
            <ac:picMk id="14" creationId="{8D4A2103-90C0-4E3B-A47F-7D621FE13018}"/>
          </ac:picMkLst>
        </pc:picChg>
        <pc:picChg chg="add mod">
          <ac:chgData name="Caroline Roduit" userId="6f1fc4c3-b963-4d24-a52f-4d8d88d68934" providerId="ADAL" clId="{548856F9-D79F-4068-A20E-9252549E6E9A}" dt="2022-02-09T14:06:28.910" v="2386" actId="1076"/>
          <ac:picMkLst>
            <pc:docMk/>
            <pc:sldMk cId="2354043748" sldId="335"/>
            <ac:picMk id="16" creationId="{880235FA-6DC4-4765-978C-FC597EE37AE6}"/>
          </ac:picMkLst>
        </pc:picChg>
        <pc:picChg chg="add mod">
          <ac:chgData name="Caroline Roduit" userId="6f1fc4c3-b963-4d24-a52f-4d8d88d68934" providerId="ADAL" clId="{548856F9-D79F-4068-A20E-9252549E6E9A}" dt="2022-02-09T14:06:35.549" v="2387" actId="1076"/>
          <ac:picMkLst>
            <pc:docMk/>
            <pc:sldMk cId="2354043748" sldId="335"/>
            <ac:picMk id="18" creationId="{34128342-C296-4A23-A7F6-1F778DD41EB8}"/>
          </ac:picMkLst>
        </pc:picChg>
        <pc:picChg chg="add mod modCrop">
          <ac:chgData name="Caroline Roduit" userId="6f1fc4c3-b963-4d24-a52f-4d8d88d68934" providerId="ADAL" clId="{548856F9-D79F-4068-A20E-9252549E6E9A}" dt="2022-02-09T14:06:21.464" v="2383" actId="1076"/>
          <ac:picMkLst>
            <pc:docMk/>
            <pc:sldMk cId="2354043748" sldId="335"/>
            <ac:picMk id="20" creationId="{1CAF54B3-BD08-4AD7-8CF9-D0915B1E8445}"/>
          </ac:picMkLst>
        </pc:picChg>
        <pc:picChg chg="add mod">
          <ac:chgData name="Caroline Roduit" userId="6f1fc4c3-b963-4d24-a52f-4d8d88d68934" providerId="ADAL" clId="{548856F9-D79F-4068-A20E-9252549E6E9A}" dt="2022-02-09T14:06:39.569" v="2388" actId="1076"/>
          <ac:picMkLst>
            <pc:docMk/>
            <pc:sldMk cId="2354043748" sldId="335"/>
            <ac:picMk id="22" creationId="{5596AA49-BA23-48FC-9BEF-7226F6AC34EB}"/>
          </ac:picMkLst>
        </pc:picChg>
        <pc:picChg chg="add mod">
          <ac:chgData name="Caroline Roduit" userId="6f1fc4c3-b963-4d24-a52f-4d8d88d68934" providerId="ADAL" clId="{548856F9-D79F-4068-A20E-9252549E6E9A}" dt="2022-02-09T14:06:23.931" v="2384" actId="1076"/>
          <ac:picMkLst>
            <pc:docMk/>
            <pc:sldMk cId="2354043748" sldId="335"/>
            <ac:picMk id="24" creationId="{C2E25872-DE7E-4FDE-A499-46E118E93422}"/>
          </ac:picMkLst>
        </pc:picChg>
        <pc:picChg chg="add mod">
          <ac:chgData name="Caroline Roduit" userId="6f1fc4c3-b963-4d24-a52f-4d8d88d68934" providerId="ADAL" clId="{548856F9-D79F-4068-A20E-9252549E6E9A}" dt="2022-02-09T14:06:26.530" v="2385" actId="1076"/>
          <ac:picMkLst>
            <pc:docMk/>
            <pc:sldMk cId="2354043748" sldId="335"/>
            <ac:picMk id="26" creationId="{2B3E21BB-2788-4D40-9EAB-77694D08669C}"/>
          </ac:picMkLst>
        </pc:picChg>
        <pc:picChg chg="add mod">
          <ac:chgData name="Caroline Roduit" userId="6f1fc4c3-b963-4d24-a52f-4d8d88d68934" providerId="ADAL" clId="{548856F9-D79F-4068-A20E-9252549E6E9A}" dt="2022-02-09T14:06:00.221" v="2372" actId="1076"/>
          <ac:picMkLst>
            <pc:docMk/>
            <pc:sldMk cId="2354043748" sldId="335"/>
            <ac:picMk id="28" creationId="{8F6AEF23-FCEB-4CAC-9A76-F60AC627117A}"/>
          </ac:picMkLst>
        </pc:picChg>
      </pc:sldChg>
      <pc:sldChg chg="addSp delSp modSp del mod">
        <pc:chgData name="Caroline Roduit" userId="6f1fc4c3-b963-4d24-a52f-4d8d88d68934" providerId="ADAL" clId="{548856F9-D79F-4068-A20E-9252549E6E9A}" dt="2022-02-09T09:31:05.086" v="1229" actId="2696"/>
        <pc:sldMkLst>
          <pc:docMk/>
          <pc:sldMk cId="1659658996" sldId="337"/>
        </pc:sldMkLst>
        <pc:spChg chg="mod">
          <ac:chgData name="Caroline Roduit" userId="6f1fc4c3-b963-4d24-a52f-4d8d88d68934" providerId="ADAL" clId="{548856F9-D79F-4068-A20E-9252549E6E9A}" dt="2022-02-09T06:56:21.388" v="587" actId="108"/>
          <ac:spMkLst>
            <pc:docMk/>
            <pc:sldMk cId="1659658996" sldId="337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07:09:35.282" v="715" actId="255"/>
          <ac:spMkLst>
            <pc:docMk/>
            <pc:sldMk cId="1659658996" sldId="337"/>
            <ac:spMk id="11" creationId="{C2A6BADA-E188-41F1-93D3-A2228F402DCD}"/>
          </ac:spMkLst>
        </pc:spChg>
        <pc:spChg chg="mod">
          <ac:chgData name="Caroline Roduit" userId="6f1fc4c3-b963-4d24-a52f-4d8d88d68934" providerId="ADAL" clId="{548856F9-D79F-4068-A20E-9252549E6E9A}" dt="2022-02-09T07:04:13.879" v="685" actId="207"/>
          <ac:spMkLst>
            <pc:docMk/>
            <pc:sldMk cId="1659658996" sldId="337"/>
            <ac:spMk id="14" creationId="{66C4DB13-6701-49CD-9528-5AD447CC927A}"/>
          </ac:spMkLst>
        </pc:spChg>
        <pc:spChg chg="mod">
          <ac:chgData name="Caroline Roduit" userId="6f1fc4c3-b963-4d24-a52f-4d8d88d68934" providerId="ADAL" clId="{548856F9-D79F-4068-A20E-9252549E6E9A}" dt="2022-02-09T07:04:09.156" v="683" actId="207"/>
          <ac:spMkLst>
            <pc:docMk/>
            <pc:sldMk cId="1659658996" sldId="337"/>
            <ac:spMk id="21" creationId="{FD75929A-C970-4561-939A-303039F566FF}"/>
          </ac:spMkLst>
        </pc:spChg>
        <pc:grpChg chg="add mod">
          <ac:chgData name="Caroline Roduit" userId="6f1fc4c3-b963-4d24-a52f-4d8d88d68934" providerId="ADAL" clId="{548856F9-D79F-4068-A20E-9252549E6E9A}" dt="2022-02-08T14:58:29.945" v="144" actId="164"/>
          <ac:grpSpMkLst>
            <pc:docMk/>
            <pc:sldMk cId="1659658996" sldId="337"/>
            <ac:grpSpMk id="9" creationId="{D329DFFA-EE49-4539-82D5-458E7469C4CC}"/>
          </ac:grpSpMkLst>
        </pc:grpChg>
        <pc:grpChg chg="mod">
          <ac:chgData name="Caroline Roduit" userId="6f1fc4c3-b963-4d24-a52f-4d8d88d68934" providerId="ADAL" clId="{548856F9-D79F-4068-A20E-9252549E6E9A}" dt="2022-02-08T14:58:29.945" v="144" actId="164"/>
          <ac:grpSpMkLst>
            <pc:docMk/>
            <pc:sldMk cId="1659658996" sldId="337"/>
            <ac:grpSpMk id="23" creationId="{D3736824-7ED6-495D-8CF4-FA33C6A3FF25}"/>
          </ac:grpSpMkLst>
        </pc:grpChg>
        <pc:picChg chg="add mod">
          <ac:chgData name="Caroline Roduit" userId="6f1fc4c3-b963-4d24-a52f-4d8d88d68934" providerId="ADAL" clId="{548856F9-D79F-4068-A20E-9252549E6E9A}" dt="2022-02-09T08:16:38.209" v="733" actId="14100"/>
          <ac:picMkLst>
            <pc:docMk/>
            <pc:sldMk cId="1659658996" sldId="337"/>
            <ac:picMk id="6" creationId="{575399C8-29D8-4CB3-83C2-739DB8280E90}"/>
          </ac:picMkLst>
        </pc:picChg>
        <pc:picChg chg="add mod">
          <ac:chgData name="Caroline Roduit" userId="6f1fc4c3-b963-4d24-a52f-4d8d88d68934" providerId="ADAL" clId="{548856F9-D79F-4068-A20E-9252549E6E9A}" dt="2022-02-09T07:09:02.291" v="711" actId="1037"/>
          <ac:picMkLst>
            <pc:docMk/>
            <pc:sldMk cId="1659658996" sldId="337"/>
            <ac:picMk id="8" creationId="{0F8EEF1C-A792-4C88-8105-019D1A50416D}"/>
          </ac:picMkLst>
        </pc:picChg>
        <pc:picChg chg="del">
          <ac:chgData name="Caroline Roduit" userId="6f1fc4c3-b963-4d24-a52f-4d8d88d68934" providerId="ADAL" clId="{548856F9-D79F-4068-A20E-9252549E6E9A}" dt="2022-02-08T14:58:18.863" v="130" actId="478"/>
          <ac:picMkLst>
            <pc:docMk/>
            <pc:sldMk cId="1659658996" sldId="337"/>
            <ac:picMk id="13" creationId="{CC7A08DC-BE4C-41CC-8F65-14343BD76C73}"/>
          </ac:picMkLst>
        </pc:picChg>
        <pc:picChg chg="add mod">
          <ac:chgData name="Caroline Roduit" userId="6f1fc4c3-b963-4d24-a52f-4d8d88d68934" providerId="ADAL" clId="{548856F9-D79F-4068-A20E-9252549E6E9A}" dt="2022-02-09T08:16:50.510" v="736" actId="1076"/>
          <ac:picMkLst>
            <pc:docMk/>
            <pc:sldMk cId="1659658996" sldId="337"/>
            <ac:picMk id="2050" creationId="{B31B843A-3020-4C28-857E-AD51EF24203D}"/>
          </ac:picMkLst>
        </pc:picChg>
        <pc:picChg chg="add mod">
          <ac:chgData name="Caroline Roduit" userId="6f1fc4c3-b963-4d24-a52f-4d8d88d68934" providerId="ADAL" clId="{548856F9-D79F-4068-A20E-9252549E6E9A}" dt="2022-02-09T08:16:42.015" v="734" actId="1076"/>
          <ac:picMkLst>
            <pc:docMk/>
            <pc:sldMk cId="1659658996" sldId="337"/>
            <ac:picMk id="2052" creationId="{AC979692-6A5C-407B-9814-C70241600C81}"/>
          </ac:picMkLst>
        </pc:picChg>
        <pc:picChg chg="add mod">
          <ac:chgData name="Caroline Roduit" userId="6f1fc4c3-b963-4d24-a52f-4d8d88d68934" providerId="ADAL" clId="{548856F9-D79F-4068-A20E-9252549E6E9A}" dt="2022-02-09T08:16:55.845" v="739" actId="1076"/>
          <ac:picMkLst>
            <pc:docMk/>
            <pc:sldMk cId="1659658996" sldId="337"/>
            <ac:picMk id="2054" creationId="{AFE2FE7B-EE88-41E4-BEB5-72A634391E87}"/>
          </ac:picMkLst>
        </pc:picChg>
      </pc:sldChg>
      <pc:sldChg chg="addSp delSp modSp mod">
        <pc:chgData name="Caroline Roduit" userId="6f1fc4c3-b963-4d24-a52f-4d8d88d68934" providerId="ADAL" clId="{548856F9-D79F-4068-A20E-9252549E6E9A}" dt="2022-02-14T07:03:46.173" v="3609" actId="1038"/>
        <pc:sldMkLst>
          <pc:docMk/>
          <pc:sldMk cId="1507994345" sldId="340"/>
        </pc:sldMkLst>
        <pc:spChg chg="add del mod">
          <ac:chgData name="Caroline Roduit" userId="6f1fc4c3-b963-4d24-a52f-4d8d88d68934" providerId="ADAL" clId="{548856F9-D79F-4068-A20E-9252549E6E9A}" dt="2022-02-14T07:03:42.861" v="3598" actId="478"/>
          <ac:spMkLst>
            <pc:docMk/>
            <pc:sldMk cId="1507994345" sldId="340"/>
            <ac:spMk id="6" creationId="{937F97BF-55BF-4622-B683-07F1733A7E4E}"/>
          </ac:spMkLst>
        </pc:spChg>
        <pc:picChg chg="add mod">
          <ac:chgData name="Caroline Roduit" userId="6f1fc4c3-b963-4d24-a52f-4d8d88d68934" providerId="ADAL" clId="{548856F9-D79F-4068-A20E-9252549E6E9A}" dt="2022-02-14T07:03:46.173" v="3609" actId="1038"/>
          <ac:picMkLst>
            <pc:docMk/>
            <pc:sldMk cId="1507994345" sldId="340"/>
            <ac:picMk id="8" creationId="{F41EB512-B9A9-4AEC-8E9B-C65C8B59AAF4}"/>
          </ac:picMkLst>
        </pc:picChg>
        <pc:picChg chg="del">
          <ac:chgData name="Caroline Roduit" userId="6f1fc4c3-b963-4d24-a52f-4d8d88d68934" providerId="ADAL" clId="{548856F9-D79F-4068-A20E-9252549E6E9A}" dt="2022-02-14T07:03:08.189" v="3552" actId="478"/>
          <ac:picMkLst>
            <pc:docMk/>
            <pc:sldMk cId="1507994345" sldId="340"/>
            <ac:picMk id="9" creationId="{C40D3AC8-C064-49EE-A579-1B0AFBBF0CBC}"/>
          </ac:picMkLst>
        </pc:picChg>
      </pc:sldChg>
      <pc:sldChg chg="modSp mod">
        <pc:chgData name="Caroline Roduit" userId="6f1fc4c3-b963-4d24-a52f-4d8d88d68934" providerId="ADAL" clId="{548856F9-D79F-4068-A20E-9252549E6E9A}" dt="2022-02-08T15:01:50.263" v="172" actId="14100"/>
        <pc:sldMkLst>
          <pc:docMk/>
          <pc:sldMk cId="4080715127" sldId="345"/>
        </pc:sldMkLst>
        <pc:spChg chg="mod">
          <ac:chgData name="Caroline Roduit" userId="6f1fc4c3-b963-4d24-a52f-4d8d88d68934" providerId="ADAL" clId="{548856F9-D79F-4068-A20E-9252549E6E9A}" dt="2022-02-08T15:01:50.263" v="172" actId="14100"/>
          <ac:spMkLst>
            <pc:docMk/>
            <pc:sldMk cId="4080715127" sldId="345"/>
            <ac:spMk id="15" creationId="{C624621F-5F70-4C74-9D99-AED061F1A007}"/>
          </ac:spMkLst>
        </pc:spChg>
      </pc:sldChg>
      <pc:sldChg chg="addSp delSp modSp del mod delAnim modAnim">
        <pc:chgData name="Caroline Roduit" userId="6f1fc4c3-b963-4d24-a52f-4d8d88d68934" providerId="ADAL" clId="{548856F9-D79F-4068-A20E-9252549E6E9A}" dt="2022-02-08T16:00:50.664" v="424" actId="2696"/>
        <pc:sldMkLst>
          <pc:docMk/>
          <pc:sldMk cId="1389474202" sldId="346"/>
        </pc:sldMkLst>
        <pc:spChg chg="mod">
          <ac:chgData name="Caroline Roduit" userId="6f1fc4c3-b963-4d24-a52f-4d8d88d68934" providerId="ADAL" clId="{548856F9-D79F-4068-A20E-9252549E6E9A}" dt="2022-02-08T14:41:47.237" v="69" actId="20577"/>
          <ac:spMkLst>
            <pc:docMk/>
            <pc:sldMk cId="1389474202" sldId="346"/>
            <ac:spMk id="5" creationId="{4F59D1BE-36E4-4AD6-BF8A-6E520C4F79DF}"/>
          </ac:spMkLst>
        </pc:spChg>
        <pc:spChg chg="add del mod">
          <ac:chgData name="Caroline Roduit" userId="6f1fc4c3-b963-4d24-a52f-4d8d88d68934" providerId="ADAL" clId="{548856F9-D79F-4068-A20E-9252549E6E9A}" dt="2022-02-08T15:19:43.282" v="281" actId="478"/>
          <ac:spMkLst>
            <pc:docMk/>
            <pc:sldMk cId="1389474202" sldId="346"/>
            <ac:spMk id="17" creationId="{0DA697CD-9ACE-43D9-A8E2-4575C51F9DB4}"/>
          </ac:spMkLst>
        </pc:spChg>
        <pc:spChg chg="mod topLvl">
          <ac:chgData name="Caroline Roduit" userId="6f1fc4c3-b963-4d24-a52f-4d8d88d68934" providerId="ADAL" clId="{548856F9-D79F-4068-A20E-9252549E6E9A}" dt="2022-02-08T15:15:06.913" v="221" actId="165"/>
          <ac:spMkLst>
            <pc:docMk/>
            <pc:sldMk cId="1389474202" sldId="346"/>
            <ac:spMk id="22" creationId="{EA123046-24A9-4CC6-A110-69C46F4DBEB1}"/>
          </ac:spMkLst>
        </pc:spChg>
        <pc:grpChg chg="del mod">
          <ac:chgData name="Caroline Roduit" userId="6f1fc4c3-b963-4d24-a52f-4d8d88d68934" providerId="ADAL" clId="{548856F9-D79F-4068-A20E-9252549E6E9A}" dt="2022-02-08T15:15:06.913" v="221" actId="165"/>
          <ac:grpSpMkLst>
            <pc:docMk/>
            <pc:sldMk cId="1389474202" sldId="346"/>
            <ac:grpSpMk id="23" creationId="{FC52E433-D7BD-4B75-81B7-22E3DE7059B2}"/>
          </ac:grpSpMkLst>
        </pc:grpChg>
        <pc:picChg chg="mod topLvl">
          <ac:chgData name="Caroline Roduit" userId="6f1fc4c3-b963-4d24-a52f-4d8d88d68934" providerId="ADAL" clId="{548856F9-D79F-4068-A20E-9252549E6E9A}" dt="2022-02-08T15:15:06.913" v="221" actId="165"/>
          <ac:picMkLst>
            <pc:docMk/>
            <pc:sldMk cId="1389474202" sldId="346"/>
            <ac:picMk id="14" creationId="{14C0FD94-6A31-4516-9302-0D927523CF68}"/>
          </ac:picMkLst>
        </pc:picChg>
      </pc:sldChg>
      <pc:sldChg chg="modSp mod">
        <pc:chgData name="Caroline Roduit" userId="6f1fc4c3-b963-4d24-a52f-4d8d88d68934" providerId="ADAL" clId="{548856F9-D79F-4068-A20E-9252549E6E9A}" dt="2022-02-08T14:59:08.993" v="154" actId="20577"/>
        <pc:sldMkLst>
          <pc:docMk/>
          <pc:sldMk cId="594421033" sldId="349"/>
        </pc:sldMkLst>
        <pc:spChg chg="mod">
          <ac:chgData name="Caroline Roduit" userId="6f1fc4c3-b963-4d24-a52f-4d8d88d68934" providerId="ADAL" clId="{548856F9-D79F-4068-A20E-9252549E6E9A}" dt="2022-02-08T14:59:08.993" v="154" actId="20577"/>
          <ac:spMkLst>
            <pc:docMk/>
            <pc:sldMk cId="594421033" sldId="349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14T07:39:33.543" v="3718" actId="20577"/>
        <pc:sldMkLst>
          <pc:docMk/>
          <pc:sldMk cId="594134389" sldId="359"/>
        </pc:sldMkLst>
        <pc:spChg chg="mod">
          <ac:chgData name="Caroline Roduit" userId="6f1fc4c3-b963-4d24-a52f-4d8d88d68934" providerId="ADAL" clId="{548856F9-D79F-4068-A20E-9252549E6E9A}" dt="2022-02-14T07:39:33.543" v="3718" actId="20577"/>
          <ac:spMkLst>
            <pc:docMk/>
            <pc:sldMk cId="594134389" sldId="359"/>
            <ac:spMk id="5" creationId="{4F59D1BE-36E4-4AD6-BF8A-6E520C4F79DF}"/>
          </ac:spMkLst>
        </pc:spChg>
      </pc:sldChg>
      <pc:sldChg chg="addSp delSp modSp mod">
        <pc:chgData name="Caroline Roduit" userId="6f1fc4c3-b963-4d24-a52f-4d8d88d68934" providerId="ADAL" clId="{548856F9-D79F-4068-A20E-9252549E6E9A}" dt="2022-02-14T07:39:43.032" v="3722" actId="20577"/>
        <pc:sldMkLst>
          <pc:docMk/>
          <pc:sldMk cId="3570621662" sldId="360"/>
        </pc:sldMkLst>
        <pc:spChg chg="mod">
          <ac:chgData name="Caroline Roduit" userId="6f1fc4c3-b963-4d24-a52f-4d8d88d68934" providerId="ADAL" clId="{548856F9-D79F-4068-A20E-9252549E6E9A}" dt="2022-02-14T07:39:43.032" v="3722" actId="20577"/>
          <ac:spMkLst>
            <pc:docMk/>
            <pc:sldMk cId="3570621662" sldId="360"/>
            <ac:spMk id="5" creationId="{4F59D1BE-36E4-4AD6-BF8A-6E520C4F79DF}"/>
          </ac:spMkLst>
        </pc:spChg>
        <pc:picChg chg="add del mod">
          <ac:chgData name="Caroline Roduit" userId="6f1fc4c3-b963-4d24-a52f-4d8d88d68934" providerId="ADAL" clId="{548856F9-D79F-4068-A20E-9252549E6E9A}" dt="2022-02-09T12:37:25.542" v="2003" actId="478"/>
          <ac:picMkLst>
            <pc:docMk/>
            <pc:sldMk cId="3570621662" sldId="360"/>
            <ac:picMk id="8" creationId="{80BC9021-A159-4A7F-A01C-15889B056F7F}"/>
          </ac:picMkLst>
        </pc:picChg>
      </pc:sldChg>
      <pc:sldChg chg="modSp del mod">
        <pc:chgData name="Caroline Roduit" userId="6f1fc4c3-b963-4d24-a52f-4d8d88d68934" providerId="ADAL" clId="{548856F9-D79F-4068-A20E-9252549E6E9A}" dt="2022-02-09T06:55:15.564" v="579" actId="2696"/>
        <pc:sldMkLst>
          <pc:docMk/>
          <pc:sldMk cId="3404454485" sldId="362"/>
        </pc:sldMkLst>
        <pc:spChg chg="mod">
          <ac:chgData name="Caroline Roduit" userId="6f1fc4c3-b963-4d24-a52f-4d8d88d68934" providerId="ADAL" clId="{548856F9-D79F-4068-A20E-9252549E6E9A}" dt="2022-02-08T14:43:12.472" v="73" actId="20577"/>
          <ac:spMkLst>
            <pc:docMk/>
            <pc:sldMk cId="3404454485" sldId="362"/>
            <ac:spMk id="5" creationId="{4F59D1BE-36E4-4AD6-BF8A-6E520C4F79DF}"/>
          </ac:spMkLst>
        </pc:spChg>
      </pc:sldChg>
      <pc:sldChg chg="addSp modSp del mod">
        <pc:chgData name="Caroline Roduit" userId="6f1fc4c3-b963-4d24-a52f-4d8d88d68934" providerId="ADAL" clId="{548856F9-D79F-4068-A20E-9252549E6E9A}" dt="2022-02-09T13:17:41.162" v="2201" actId="2696"/>
        <pc:sldMkLst>
          <pc:docMk/>
          <pc:sldMk cId="3632856014" sldId="365"/>
        </pc:sldMkLst>
        <pc:spChg chg="mod">
          <ac:chgData name="Caroline Roduit" userId="6f1fc4c3-b963-4d24-a52f-4d8d88d68934" providerId="ADAL" clId="{548856F9-D79F-4068-A20E-9252549E6E9A}" dt="2022-02-09T06:55:59.670" v="582" actId="108"/>
          <ac:spMkLst>
            <pc:docMk/>
            <pc:sldMk cId="3632856014" sldId="365"/>
            <ac:spMk id="10" creationId="{DE1693A2-0C9A-48DB-9890-2241B3CB7118}"/>
          </ac:spMkLst>
        </pc:spChg>
        <pc:spChg chg="mod">
          <ac:chgData name="Caroline Roduit" userId="6f1fc4c3-b963-4d24-a52f-4d8d88d68934" providerId="ADAL" clId="{548856F9-D79F-4068-A20E-9252549E6E9A}" dt="2022-02-09T12:33:11.046" v="1878" actId="6549"/>
          <ac:spMkLst>
            <pc:docMk/>
            <pc:sldMk cId="3632856014" sldId="365"/>
            <ac:spMk id="11" creationId="{9BA45627-D7C6-4486-8975-A05622D8EDB8}"/>
          </ac:spMkLst>
        </pc:spChg>
        <pc:spChg chg="add mod">
          <ac:chgData name="Caroline Roduit" userId="6f1fc4c3-b963-4d24-a52f-4d8d88d68934" providerId="ADAL" clId="{548856F9-D79F-4068-A20E-9252549E6E9A}" dt="2022-02-09T12:32:25.568" v="1872"/>
          <ac:spMkLst>
            <pc:docMk/>
            <pc:sldMk cId="3632856014" sldId="365"/>
            <ac:spMk id="12" creationId="{FD061679-B20E-4746-8830-CC47667CC18F}"/>
          </ac:spMkLst>
        </pc:spChg>
      </pc:sldChg>
      <pc:sldChg chg="modSp mod">
        <pc:chgData name="Caroline Roduit" userId="6f1fc4c3-b963-4d24-a52f-4d8d88d68934" providerId="ADAL" clId="{548856F9-D79F-4068-A20E-9252549E6E9A}" dt="2022-02-09T14:01:51.094" v="2328" actId="1035"/>
        <pc:sldMkLst>
          <pc:docMk/>
          <pc:sldMk cId="1873270794" sldId="368"/>
        </pc:sldMkLst>
        <pc:picChg chg="mod">
          <ac:chgData name="Caroline Roduit" userId="6f1fc4c3-b963-4d24-a52f-4d8d88d68934" providerId="ADAL" clId="{548856F9-D79F-4068-A20E-9252549E6E9A}" dt="2022-02-09T14:01:51.094" v="2328" actId="1035"/>
          <ac:picMkLst>
            <pc:docMk/>
            <pc:sldMk cId="1873270794" sldId="368"/>
            <ac:picMk id="6" creationId="{48828598-09D4-4C4B-9FBA-89F07DE595A9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39:12.034" v="3899" actId="20577"/>
        <pc:sldMkLst>
          <pc:docMk/>
          <pc:sldMk cId="1531842178" sldId="369"/>
        </pc:sldMkLst>
        <pc:spChg chg="add mod">
          <ac:chgData name="Caroline Roduit" userId="6f1fc4c3-b963-4d24-a52f-4d8d88d68934" providerId="ADAL" clId="{548856F9-D79F-4068-A20E-9252549E6E9A}" dt="2022-02-14T08:39:12.034" v="3899" actId="20577"/>
          <ac:spMkLst>
            <pc:docMk/>
            <pc:sldMk cId="1531842178" sldId="369"/>
            <ac:spMk id="10" creationId="{F5A30367-868E-4D9F-A87F-5EE5ED1E7F27}"/>
          </ac:spMkLst>
        </pc:spChg>
      </pc:sldChg>
      <pc:sldChg chg="modSp mod">
        <pc:chgData name="Caroline Roduit" userId="6f1fc4c3-b963-4d24-a52f-4d8d88d68934" providerId="ADAL" clId="{548856F9-D79F-4068-A20E-9252549E6E9A}" dt="2022-02-08T15:00:58.545" v="169" actId="790"/>
        <pc:sldMkLst>
          <pc:docMk/>
          <pc:sldMk cId="1891375792" sldId="370"/>
        </pc:sldMkLst>
        <pc:spChg chg="mod">
          <ac:chgData name="Caroline Roduit" userId="6f1fc4c3-b963-4d24-a52f-4d8d88d68934" providerId="ADAL" clId="{548856F9-D79F-4068-A20E-9252549E6E9A}" dt="2022-02-08T15:00:58.545" v="169" actId="790"/>
          <ac:spMkLst>
            <pc:docMk/>
            <pc:sldMk cId="1891375792" sldId="370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08T15:00:05.085" v="162" actId="790"/>
        <pc:sldMkLst>
          <pc:docMk/>
          <pc:sldMk cId="3354467766" sldId="371"/>
        </pc:sldMkLst>
        <pc:spChg chg="mod">
          <ac:chgData name="Caroline Roduit" userId="6f1fc4c3-b963-4d24-a52f-4d8d88d68934" providerId="ADAL" clId="{548856F9-D79F-4068-A20E-9252549E6E9A}" dt="2022-02-08T15:00:05.085" v="162" actId="790"/>
          <ac:spMkLst>
            <pc:docMk/>
            <pc:sldMk cId="3354467766" sldId="371"/>
            <ac:spMk id="5" creationId="{4F59D1BE-36E4-4AD6-BF8A-6E520C4F79DF}"/>
          </ac:spMkLst>
        </pc:spChg>
      </pc:sldChg>
      <pc:sldChg chg="modSp mod">
        <pc:chgData name="Caroline Roduit" userId="6f1fc4c3-b963-4d24-a52f-4d8d88d68934" providerId="ADAL" clId="{548856F9-D79F-4068-A20E-9252549E6E9A}" dt="2022-02-08T15:00:43.636" v="168" actId="790"/>
        <pc:sldMkLst>
          <pc:docMk/>
          <pc:sldMk cId="4055726447" sldId="372"/>
        </pc:sldMkLst>
        <pc:spChg chg="mod">
          <ac:chgData name="Caroline Roduit" userId="6f1fc4c3-b963-4d24-a52f-4d8d88d68934" providerId="ADAL" clId="{548856F9-D79F-4068-A20E-9252549E6E9A}" dt="2022-02-08T15:00:43.636" v="168" actId="790"/>
          <ac:spMkLst>
            <pc:docMk/>
            <pc:sldMk cId="4055726447" sldId="372"/>
            <ac:spMk id="5" creationId="{4F59D1BE-36E4-4AD6-BF8A-6E520C4F79DF}"/>
          </ac:spMkLst>
        </pc:spChg>
      </pc:sldChg>
      <pc:sldChg chg="modSp del mod">
        <pc:chgData name="Caroline Roduit" userId="6f1fc4c3-b963-4d24-a52f-4d8d88d68934" providerId="ADAL" clId="{548856F9-D79F-4068-A20E-9252549E6E9A}" dt="2022-02-08T15:01:23.182" v="170" actId="2696"/>
        <pc:sldMkLst>
          <pc:docMk/>
          <pc:sldMk cId="614460135" sldId="373"/>
        </pc:sldMkLst>
        <pc:spChg chg="mod">
          <ac:chgData name="Caroline Roduit" userId="6f1fc4c3-b963-4d24-a52f-4d8d88d68934" providerId="ADAL" clId="{548856F9-D79F-4068-A20E-9252549E6E9A}" dt="2022-02-08T15:00:26.676" v="167" actId="790"/>
          <ac:spMkLst>
            <pc:docMk/>
            <pc:sldMk cId="614460135" sldId="373"/>
            <ac:spMk id="5" creationId="{4F59D1BE-36E4-4AD6-BF8A-6E520C4F79DF}"/>
          </ac:spMkLst>
        </pc:spChg>
      </pc:sldChg>
      <pc:sldChg chg="addSp delSp modSp add mod modAnim">
        <pc:chgData name="Caroline Roduit" userId="6f1fc4c3-b963-4d24-a52f-4d8d88d68934" providerId="ADAL" clId="{548856F9-D79F-4068-A20E-9252549E6E9A}" dt="2022-02-14T07:39:29.145" v="3716" actId="20577"/>
        <pc:sldMkLst>
          <pc:docMk/>
          <pc:sldMk cId="1284300375" sldId="373"/>
        </pc:sldMkLst>
        <pc:spChg chg="mod">
          <ac:chgData name="Caroline Roduit" userId="6f1fc4c3-b963-4d24-a52f-4d8d88d68934" providerId="ADAL" clId="{548856F9-D79F-4068-A20E-9252549E6E9A}" dt="2022-02-14T07:39:29.145" v="3716" actId="20577"/>
          <ac:spMkLst>
            <pc:docMk/>
            <pc:sldMk cId="1284300375" sldId="373"/>
            <ac:spMk id="5" creationId="{4F59D1BE-36E4-4AD6-BF8A-6E520C4F79DF}"/>
          </ac:spMkLst>
        </pc:spChg>
        <pc:spChg chg="add mod">
          <ac:chgData name="Caroline Roduit" userId="6f1fc4c3-b963-4d24-a52f-4d8d88d68934" providerId="ADAL" clId="{548856F9-D79F-4068-A20E-9252549E6E9A}" dt="2022-02-08T15:20:04.442" v="282" actId="14100"/>
          <ac:spMkLst>
            <pc:docMk/>
            <pc:sldMk cId="1284300375" sldId="373"/>
            <ac:spMk id="6" creationId="{F903D72D-FA86-4105-836F-E61F9F5A1A58}"/>
          </ac:spMkLst>
        </pc:spChg>
        <pc:spChg chg="add del mod">
          <ac:chgData name="Caroline Roduit" userId="6f1fc4c3-b963-4d24-a52f-4d8d88d68934" providerId="ADAL" clId="{548856F9-D79F-4068-A20E-9252549E6E9A}" dt="2022-02-09T12:34:49.121" v="1880" actId="478"/>
          <ac:spMkLst>
            <pc:docMk/>
            <pc:sldMk cId="1284300375" sldId="373"/>
            <ac:spMk id="11" creationId="{2E2D6434-F0F7-4EE8-9518-99A8465FE427}"/>
          </ac:spMkLst>
        </pc:spChg>
        <pc:spChg chg="mod ord">
          <ac:chgData name="Caroline Roduit" userId="6f1fc4c3-b963-4d24-a52f-4d8d88d68934" providerId="ADAL" clId="{548856F9-D79F-4068-A20E-9252549E6E9A}" dt="2022-02-08T15:20:21.246" v="289" actId="164"/>
          <ac:spMkLst>
            <pc:docMk/>
            <pc:sldMk cId="1284300375" sldId="373"/>
            <ac:spMk id="17" creationId="{0DA697CD-9ACE-43D9-A8E2-4575C51F9DB4}"/>
          </ac:spMkLst>
        </pc:spChg>
        <pc:spChg chg="mod topLvl">
          <ac:chgData name="Caroline Roduit" userId="6f1fc4c3-b963-4d24-a52f-4d8d88d68934" providerId="ADAL" clId="{548856F9-D79F-4068-A20E-9252549E6E9A}" dt="2022-02-08T15:59:45.675" v="409" actId="164"/>
          <ac:spMkLst>
            <pc:docMk/>
            <pc:sldMk cId="1284300375" sldId="373"/>
            <ac:spMk id="18" creationId="{3F1705A4-0AEA-49C8-9A5A-3A3177872C8A}"/>
          </ac:spMkLst>
        </pc:spChg>
        <pc:spChg chg="mod topLvl">
          <ac:chgData name="Caroline Roduit" userId="6f1fc4c3-b963-4d24-a52f-4d8d88d68934" providerId="ADAL" clId="{548856F9-D79F-4068-A20E-9252549E6E9A}" dt="2022-02-08T16:00:01.817" v="412" actId="164"/>
          <ac:spMkLst>
            <pc:docMk/>
            <pc:sldMk cId="1284300375" sldId="373"/>
            <ac:spMk id="21" creationId="{DC6D1B75-C4A1-4D9A-B19F-9CCEECB78538}"/>
          </ac:spMkLst>
        </pc:spChg>
        <pc:spChg chg="del">
          <ac:chgData name="Caroline Roduit" userId="6f1fc4c3-b963-4d24-a52f-4d8d88d68934" providerId="ADAL" clId="{548856F9-D79F-4068-A20E-9252549E6E9A}" dt="2022-02-08T15:16:10.716" v="225" actId="478"/>
          <ac:spMkLst>
            <pc:docMk/>
            <pc:sldMk cId="1284300375" sldId="373"/>
            <ac:spMk id="22" creationId="{EA123046-24A9-4CC6-A110-69C46F4DBEB1}"/>
          </ac:spMkLst>
        </pc:spChg>
        <pc:spChg chg="del mod">
          <ac:chgData name="Caroline Roduit" userId="6f1fc4c3-b963-4d24-a52f-4d8d88d68934" providerId="ADAL" clId="{548856F9-D79F-4068-A20E-9252549E6E9A}" dt="2022-02-09T12:34:45.290" v="1879" actId="478"/>
          <ac:spMkLst>
            <pc:docMk/>
            <pc:sldMk cId="1284300375" sldId="373"/>
            <ac:spMk id="26" creationId="{D94261FD-7628-46CE-AD44-879339253871}"/>
          </ac:spMkLst>
        </pc:spChg>
        <pc:grpChg chg="add mod ord">
          <ac:chgData name="Caroline Roduit" userId="6f1fc4c3-b963-4d24-a52f-4d8d88d68934" providerId="ADAL" clId="{548856F9-D79F-4068-A20E-9252549E6E9A}" dt="2022-02-08T15:20:21.246" v="289" actId="164"/>
          <ac:grpSpMkLst>
            <pc:docMk/>
            <pc:sldMk cId="1284300375" sldId="373"/>
            <ac:grpSpMk id="8" creationId="{00455EE9-BDA0-49FA-9552-60A7F760EEDB}"/>
          </ac:grpSpMkLst>
        </pc:grpChg>
        <pc:grpChg chg="add mod">
          <ac:chgData name="Caroline Roduit" userId="6f1fc4c3-b963-4d24-a52f-4d8d88d68934" providerId="ADAL" clId="{548856F9-D79F-4068-A20E-9252549E6E9A}" dt="2022-02-09T13:35:38.186" v="2240" actId="1038"/>
          <ac:grpSpMkLst>
            <pc:docMk/>
            <pc:sldMk cId="1284300375" sldId="373"/>
            <ac:grpSpMk id="9" creationId="{0990D781-D486-404F-B9C7-7E93AD34C5C5}"/>
          </ac:grpSpMkLst>
        </pc:grpChg>
        <pc:grpChg chg="del">
          <ac:chgData name="Caroline Roduit" userId="6f1fc4c3-b963-4d24-a52f-4d8d88d68934" providerId="ADAL" clId="{548856F9-D79F-4068-A20E-9252549E6E9A}" dt="2022-02-08T15:58:43.336" v="392" actId="478"/>
          <ac:grpSpMkLst>
            <pc:docMk/>
            <pc:sldMk cId="1284300375" sldId="373"/>
            <ac:grpSpMk id="19" creationId="{37F3D450-2776-4F7F-B90C-C584695BC85B}"/>
          </ac:grpSpMkLst>
        </pc:grpChg>
        <pc:grpChg chg="del">
          <ac:chgData name="Caroline Roduit" userId="6f1fc4c3-b963-4d24-a52f-4d8d88d68934" providerId="ADAL" clId="{548856F9-D79F-4068-A20E-9252549E6E9A}" dt="2022-02-08T15:57:58.057" v="388" actId="478"/>
          <ac:grpSpMkLst>
            <pc:docMk/>
            <pc:sldMk cId="1284300375" sldId="373"/>
            <ac:grpSpMk id="20" creationId="{98C905E0-0885-4B88-94FB-B2CFDF3DC4B7}"/>
          </ac:grpSpMkLst>
        </pc:grpChg>
        <pc:grpChg chg="add mod">
          <ac:chgData name="Caroline Roduit" userId="6f1fc4c3-b963-4d24-a52f-4d8d88d68934" providerId="ADAL" clId="{548856F9-D79F-4068-A20E-9252549E6E9A}" dt="2022-02-08T15:59:45.675" v="409" actId="164"/>
          <ac:grpSpMkLst>
            <pc:docMk/>
            <pc:sldMk cId="1284300375" sldId="373"/>
            <ac:grpSpMk id="40" creationId="{2F2351EB-73C2-4B84-822D-BB8929A0EF1A}"/>
          </ac:grpSpMkLst>
        </pc:grpChg>
        <pc:grpChg chg="add mod">
          <ac:chgData name="Caroline Roduit" userId="6f1fc4c3-b963-4d24-a52f-4d8d88d68934" providerId="ADAL" clId="{548856F9-D79F-4068-A20E-9252549E6E9A}" dt="2022-02-09T13:35:24.676" v="2223" actId="1038"/>
          <ac:grpSpMkLst>
            <pc:docMk/>
            <pc:sldMk cId="1284300375" sldId="373"/>
            <ac:grpSpMk id="41" creationId="{99B0D2C5-A1DE-4E35-A48B-C8C4CFB4D53A}"/>
          </ac:grpSpMkLst>
        </pc:grpChg>
        <pc:picChg chg="del topLvl">
          <ac:chgData name="Caroline Roduit" userId="6f1fc4c3-b963-4d24-a52f-4d8d88d68934" providerId="ADAL" clId="{548856F9-D79F-4068-A20E-9252549E6E9A}" dt="2022-02-08T15:58:43.336" v="392" actId="478"/>
          <ac:picMkLst>
            <pc:docMk/>
            <pc:sldMk cId="1284300375" sldId="373"/>
            <ac:picMk id="10" creationId="{BF4D68AE-E5E8-4F96-B1B7-028C9596C18B}"/>
          </ac:picMkLst>
        </pc:picChg>
        <pc:picChg chg="del topLvl">
          <ac:chgData name="Caroline Roduit" userId="6f1fc4c3-b963-4d24-a52f-4d8d88d68934" providerId="ADAL" clId="{548856F9-D79F-4068-A20E-9252549E6E9A}" dt="2022-02-08T15:57:58.057" v="388" actId="478"/>
          <ac:picMkLst>
            <pc:docMk/>
            <pc:sldMk cId="1284300375" sldId="373"/>
            <ac:picMk id="12" creationId="{E15D9030-1235-4E1C-BA46-B184181B09B2}"/>
          </ac:picMkLst>
        </pc:picChg>
        <pc:picChg chg="add del mod">
          <ac:chgData name="Caroline Roduit" userId="6f1fc4c3-b963-4d24-a52f-4d8d88d68934" providerId="ADAL" clId="{548856F9-D79F-4068-A20E-9252549E6E9A}" dt="2022-02-08T15:53:25.254" v="349" actId="478"/>
          <ac:picMkLst>
            <pc:docMk/>
            <pc:sldMk cId="1284300375" sldId="373"/>
            <ac:picMk id="13" creationId="{05884D4B-6065-47D7-94AF-970231F124D6}"/>
          </ac:picMkLst>
        </pc:picChg>
        <pc:picChg chg="add del mod">
          <ac:chgData name="Caroline Roduit" userId="6f1fc4c3-b963-4d24-a52f-4d8d88d68934" providerId="ADAL" clId="{548856F9-D79F-4068-A20E-9252549E6E9A}" dt="2022-02-08T15:18:51.736" v="277" actId="164"/>
          <ac:picMkLst>
            <pc:docMk/>
            <pc:sldMk cId="1284300375" sldId="373"/>
            <ac:picMk id="14" creationId="{14C0FD94-6A31-4516-9302-0D927523CF68}"/>
          </ac:picMkLst>
        </pc:picChg>
        <pc:picChg chg="add del mod">
          <ac:chgData name="Caroline Roduit" userId="6f1fc4c3-b963-4d24-a52f-4d8d88d68934" providerId="ADAL" clId="{548856F9-D79F-4068-A20E-9252549E6E9A}" dt="2022-02-08T15:53:12.919" v="348" actId="478"/>
          <ac:picMkLst>
            <pc:docMk/>
            <pc:sldMk cId="1284300375" sldId="373"/>
            <ac:picMk id="16" creationId="{9784057D-99C0-42B9-9271-0CC16E7D908D}"/>
          </ac:picMkLst>
        </pc:picChg>
        <pc:picChg chg="add del mod">
          <ac:chgData name="Caroline Roduit" userId="6f1fc4c3-b963-4d24-a52f-4d8d88d68934" providerId="ADAL" clId="{548856F9-D79F-4068-A20E-9252549E6E9A}" dt="2022-02-08T15:52:56.551" v="347" actId="478"/>
          <ac:picMkLst>
            <pc:docMk/>
            <pc:sldMk cId="1284300375" sldId="373"/>
            <ac:picMk id="24" creationId="{9CC0A355-8286-47DE-BD8C-4863355C41E3}"/>
          </ac:picMkLst>
        </pc:picChg>
        <pc:picChg chg="add del mod ord">
          <ac:chgData name="Caroline Roduit" userId="6f1fc4c3-b963-4d24-a52f-4d8d88d68934" providerId="ADAL" clId="{548856F9-D79F-4068-A20E-9252549E6E9A}" dt="2022-02-08T15:54:16.372" v="362" actId="478"/>
          <ac:picMkLst>
            <pc:docMk/>
            <pc:sldMk cId="1284300375" sldId="373"/>
            <ac:picMk id="27" creationId="{E8D33E9C-D649-4203-956C-75B48231DA7C}"/>
          </ac:picMkLst>
        </pc:picChg>
        <pc:picChg chg="add del mod">
          <ac:chgData name="Caroline Roduit" userId="6f1fc4c3-b963-4d24-a52f-4d8d88d68934" providerId="ADAL" clId="{548856F9-D79F-4068-A20E-9252549E6E9A}" dt="2022-02-08T15:54:10.087" v="361" actId="478"/>
          <ac:picMkLst>
            <pc:docMk/>
            <pc:sldMk cId="1284300375" sldId="373"/>
            <ac:picMk id="29" creationId="{84E927C8-6338-4E19-9DD3-6782F22C7760}"/>
          </ac:picMkLst>
        </pc:picChg>
        <pc:picChg chg="add del mod">
          <ac:chgData name="Caroline Roduit" userId="6f1fc4c3-b963-4d24-a52f-4d8d88d68934" providerId="ADAL" clId="{548856F9-D79F-4068-A20E-9252549E6E9A}" dt="2022-02-08T15:56:43.718" v="380" actId="478"/>
          <ac:picMkLst>
            <pc:docMk/>
            <pc:sldMk cId="1284300375" sldId="373"/>
            <ac:picMk id="31" creationId="{89E29740-D131-44C1-A61F-3A9CD0769E70}"/>
          </ac:picMkLst>
        </pc:picChg>
        <pc:picChg chg="add del mod ord">
          <ac:chgData name="Caroline Roduit" userId="6f1fc4c3-b963-4d24-a52f-4d8d88d68934" providerId="ADAL" clId="{548856F9-D79F-4068-A20E-9252549E6E9A}" dt="2022-02-08T15:56:47.932" v="381" actId="478"/>
          <ac:picMkLst>
            <pc:docMk/>
            <pc:sldMk cId="1284300375" sldId="373"/>
            <ac:picMk id="33" creationId="{52401539-1BA5-481C-A318-B6A36496F8FF}"/>
          </ac:picMkLst>
        </pc:picChg>
        <pc:picChg chg="add mod ord">
          <ac:chgData name="Caroline Roduit" userId="6f1fc4c3-b963-4d24-a52f-4d8d88d68934" providerId="ADAL" clId="{548856F9-D79F-4068-A20E-9252549E6E9A}" dt="2022-02-08T15:59:45.675" v="409" actId="164"/>
          <ac:picMkLst>
            <pc:docMk/>
            <pc:sldMk cId="1284300375" sldId="373"/>
            <ac:picMk id="35" creationId="{6DA6E6A3-C6F0-48FB-ADEB-63DB1C1D4A5B}"/>
          </ac:picMkLst>
        </pc:picChg>
        <pc:picChg chg="add mod ord">
          <ac:chgData name="Caroline Roduit" userId="6f1fc4c3-b963-4d24-a52f-4d8d88d68934" providerId="ADAL" clId="{548856F9-D79F-4068-A20E-9252549E6E9A}" dt="2022-02-08T16:00:01.817" v="412" actId="164"/>
          <ac:picMkLst>
            <pc:docMk/>
            <pc:sldMk cId="1284300375" sldId="373"/>
            <ac:picMk id="37" creationId="{4741D513-E517-440A-9192-686903F1FDF7}"/>
          </ac:picMkLst>
        </pc:picChg>
        <pc:picChg chg="add del mod">
          <ac:chgData name="Caroline Roduit" userId="6f1fc4c3-b963-4d24-a52f-4d8d88d68934" providerId="ADAL" clId="{548856F9-D79F-4068-A20E-9252549E6E9A}" dt="2022-02-08T15:57:30.796" v="385" actId="478"/>
          <ac:picMkLst>
            <pc:docMk/>
            <pc:sldMk cId="1284300375" sldId="373"/>
            <ac:picMk id="39" creationId="{DBB34423-458E-4AB4-BB07-A302CAD4F22D}"/>
          </ac:picMkLst>
        </pc:picChg>
      </pc:sldChg>
      <pc:sldChg chg="modSp add mod chgLayout">
        <pc:chgData name="Caroline Roduit" userId="6f1fc4c3-b963-4d24-a52f-4d8d88d68934" providerId="ADAL" clId="{548856F9-D79F-4068-A20E-9252549E6E9A}" dt="2022-02-09T06:38:47.477" v="434" actId="1038"/>
        <pc:sldMkLst>
          <pc:docMk/>
          <pc:sldMk cId="2369061223" sldId="374"/>
        </pc:sldMkLst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" creationId="{B4CAFEA1-10D7-4B11-8AD7-24E656BB2C54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3" creationId="{925E1279-8FDA-4F89-8DBD-8FA64C48F594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4" creationId="{62DC1308-115A-4EA4-8E11-9FA682470ADD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3" creationId="{BA74642F-8C28-4322-9747-B61A9434062F}"/>
          </ac:spMkLst>
        </pc:spChg>
        <pc:spChg chg="mod ord">
          <ac:chgData name="Caroline Roduit" userId="6f1fc4c3-b963-4d24-a52f-4d8d88d68934" providerId="ADAL" clId="{548856F9-D79F-4068-A20E-9252549E6E9A}" dt="2022-02-09T06:38:47.477" v="434" actId="1038"/>
          <ac:spMkLst>
            <pc:docMk/>
            <pc:sldMk cId="2369061223" sldId="374"/>
            <ac:spMk id="14" creationId="{8C582B45-888A-420B-A6FF-E85EC843D74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5" creationId="{1DE7177B-3BAC-45FE-9BFA-5D31F5AD7B5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6" creationId="{A5E3EC27-90F0-41D6-80EA-FD3DB33AB1BC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7" creationId="{8CB1A9CF-3A4B-4AB9-9F08-D024D13B12CD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8" creationId="{BE1ADB0C-F03D-4DBC-B31D-20750602BDD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19" creationId="{F35973E1-DA5F-478F-AD4A-25B16B5379A8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0" creationId="{3749376A-9D65-4ED8-AD4D-C7460991A64C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1" creationId="{0B2CCAB8-E64B-4C0C-915F-8BBF9634E85E}"/>
          </ac:spMkLst>
        </pc:spChg>
        <pc:spChg chg="mod ord">
          <ac:chgData name="Caroline Roduit" userId="6f1fc4c3-b963-4d24-a52f-4d8d88d68934" providerId="ADAL" clId="{548856F9-D79F-4068-A20E-9252549E6E9A}" dt="2022-02-09T06:38:38.672" v="429" actId="700"/>
          <ac:spMkLst>
            <pc:docMk/>
            <pc:sldMk cId="2369061223" sldId="374"/>
            <ac:spMk id="22" creationId="{70FDD8B6-A764-47E8-9302-9D4B90FD34F3}"/>
          </ac:spMkLst>
        </pc:spChg>
      </pc:sldChg>
      <pc:sldChg chg="addSp delSp modSp add mod">
        <pc:chgData name="Caroline Roduit" userId="6f1fc4c3-b963-4d24-a52f-4d8d88d68934" providerId="ADAL" clId="{548856F9-D79F-4068-A20E-9252549E6E9A}" dt="2022-02-11T07:56:42.860" v="2654" actId="20577"/>
        <pc:sldMkLst>
          <pc:docMk/>
          <pc:sldMk cId="4244251054" sldId="953"/>
        </pc:sldMkLst>
        <pc:spChg chg="mod">
          <ac:chgData name="Caroline Roduit" userId="6f1fc4c3-b963-4d24-a52f-4d8d88d68934" providerId="ADAL" clId="{548856F9-D79F-4068-A20E-9252549E6E9A}" dt="2022-02-09T06:55:53.467" v="581" actId="108"/>
          <ac:spMkLst>
            <pc:docMk/>
            <pc:sldMk cId="4244251054" sldId="953"/>
            <ac:spMk id="4" creationId="{00000000-0000-0000-0000-000000000000}"/>
          </ac:spMkLst>
        </pc:spChg>
        <pc:spChg chg="mod ord">
          <ac:chgData name="Caroline Roduit" userId="6f1fc4c3-b963-4d24-a52f-4d8d88d68934" providerId="ADAL" clId="{548856F9-D79F-4068-A20E-9252549E6E9A}" dt="2022-02-11T07:56:42.860" v="2654" actId="20577"/>
          <ac:spMkLst>
            <pc:docMk/>
            <pc:sldMk cId="4244251054" sldId="953"/>
            <ac:spMk id="5" creationId="{94FD81F3-A77B-4A50-8132-E481970F71DB}"/>
          </ac:spMkLst>
        </pc:spChg>
        <pc:spChg chg="mod">
          <ac:chgData name="Caroline Roduit" userId="6f1fc4c3-b963-4d24-a52f-4d8d88d68934" providerId="ADAL" clId="{548856F9-D79F-4068-A20E-9252549E6E9A}" dt="2022-02-11T07:52:33.895" v="2642" actId="1036"/>
          <ac:spMkLst>
            <pc:docMk/>
            <pc:sldMk cId="4244251054" sldId="953"/>
            <ac:spMk id="6" creationId="{8AF230BF-2701-408A-9752-2F5B9E31BC2A}"/>
          </ac:spMkLst>
        </pc:spChg>
        <pc:spChg chg="add del mod">
          <ac:chgData name="Caroline Roduit" userId="6f1fc4c3-b963-4d24-a52f-4d8d88d68934" providerId="ADAL" clId="{548856F9-D79F-4068-A20E-9252549E6E9A}" dt="2022-02-09T06:52:42.913" v="528" actId="478"/>
          <ac:spMkLst>
            <pc:docMk/>
            <pc:sldMk cId="4244251054" sldId="953"/>
            <ac:spMk id="7" creationId="{B6F85E93-5619-4918-B026-E0912C101392}"/>
          </ac:spMkLst>
        </pc:spChg>
        <pc:spChg chg="add mod">
          <ac:chgData name="Caroline Roduit" userId="6f1fc4c3-b963-4d24-a52f-4d8d88d68934" providerId="ADAL" clId="{548856F9-D79F-4068-A20E-9252549E6E9A}" dt="2022-02-09T06:53:42.961" v="562" actId="1076"/>
          <ac:spMkLst>
            <pc:docMk/>
            <pc:sldMk cId="4244251054" sldId="953"/>
            <ac:spMk id="9" creationId="{6E9A90B6-9022-464B-B5C6-6512FF7C7F4D}"/>
          </ac:spMkLst>
        </pc:spChg>
        <pc:spChg chg="mod">
          <ac:chgData name="Caroline Roduit" userId="6f1fc4c3-b963-4d24-a52f-4d8d88d68934" providerId="ADAL" clId="{548856F9-D79F-4068-A20E-9252549E6E9A}" dt="2022-02-09T06:50:14.400" v="438" actId="20577"/>
          <ac:spMkLst>
            <pc:docMk/>
            <pc:sldMk cId="4244251054" sldId="953"/>
            <ac:spMk id="89" creationId="{00000000-0000-0000-0000-000000000000}"/>
          </ac:spMkLst>
        </pc:spChg>
        <pc:grpChg chg="add mod">
          <ac:chgData name="Caroline Roduit" userId="6f1fc4c3-b963-4d24-a52f-4d8d88d68934" providerId="ADAL" clId="{548856F9-D79F-4068-A20E-9252549E6E9A}" dt="2022-02-11T07:50:03.541" v="2606" actId="1038"/>
          <ac:grpSpMkLst>
            <pc:docMk/>
            <pc:sldMk cId="4244251054" sldId="953"/>
            <ac:grpSpMk id="11" creationId="{FE2B8699-005B-4A26-943F-CB4BB00F97F8}"/>
          </ac:grpSpMkLst>
        </pc:grpChg>
        <pc:grpChg chg="add mod">
          <ac:chgData name="Caroline Roduit" userId="6f1fc4c3-b963-4d24-a52f-4d8d88d68934" providerId="ADAL" clId="{548856F9-D79F-4068-A20E-9252549E6E9A}" dt="2022-02-11T07:50:03.541" v="2606" actId="1038"/>
          <ac:grpSpMkLst>
            <pc:docMk/>
            <pc:sldMk cId="4244251054" sldId="953"/>
            <ac:grpSpMk id="12" creationId="{BE74597A-4EA4-40D8-9251-DFA418D94318}"/>
          </ac:grpSpMkLst>
        </pc:grpChg>
        <pc:picChg chg="del">
          <ac:chgData name="Caroline Roduit" userId="6f1fc4c3-b963-4d24-a52f-4d8d88d68934" providerId="ADAL" clId="{548856F9-D79F-4068-A20E-9252549E6E9A}" dt="2022-02-09T06:52:01.799" v="507" actId="478"/>
          <ac:picMkLst>
            <pc:docMk/>
            <pc:sldMk cId="4244251054" sldId="953"/>
            <ac:picMk id="2" creationId="{A4A2B700-CE2A-4347-9D23-2F1733FEB8C4}"/>
          </ac:picMkLst>
        </pc:picChg>
        <pc:picChg chg="mod">
          <ac:chgData name="Caroline Roduit" userId="6f1fc4c3-b963-4d24-a52f-4d8d88d68934" providerId="ADAL" clId="{548856F9-D79F-4068-A20E-9252549E6E9A}" dt="2022-02-11T07:52:24.699" v="2630" actId="1036"/>
          <ac:picMkLst>
            <pc:docMk/>
            <pc:sldMk cId="4244251054" sldId="953"/>
            <ac:picMk id="8" creationId="{25907F2E-35C0-4DE1-9432-5A19B730FB1A}"/>
          </ac:picMkLst>
        </pc:picChg>
        <pc:picChg chg="add mod">
          <ac:chgData name="Caroline Roduit" userId="6f1fc4c3-b963-4d24-a52f-4d8d88d68934" providerId="ADAL" clId="{548856F9-D79F-4068-A20E-9252549E6E9A}" dt="2022-02-11T07:50:03.541" v="2606" actId="1038"/>
          <ac:picMkLst>
            <pc:docMk/>
            <pc:sldMk cId="4244251054" sldId="953"/>
            <ac:picMk id="1026" creationId="{D0B727F7-E295-469E-999B-B1F498E7DC06}"/>
          </ac:picMkLst>
        </pc:picChg>
      </pc:sldChg>
      <pc:sldChg chg="addSp delSp modSp new mod setBg modClrScheme modAnim chgLayout">
        <pc:chgData name="Caroline Roduit" userId="6f1fc4c3-b963-4d24-a52f-4d8d88d68934" providerId="ADAL" clId="{548856F9-D79F-4068-A20E-9252549E6E9A}" dt="2022-02-09T14:04:24.012" v="2349"/>
        <pc:sldMkLst>
          <pc:docMk/>
          <pc:sldMk cId="3745110332" sldId="954"/>
        </pc:sldMkLst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2" creationId="{747735FF-D44D-430E-88AE-F37FDE91CF3C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3" creationId="{038AD1BE-511C-4437-BBFE-0BB419E98A3E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4" creationId="{CE298837-8A88-45FF-9BCC-A5B5C2422B85}"/>
          </ac:spMkLst>
        </pc:spChg>
        <pc:spChg chg="mod ord">
          <ac:chgData name="Caroline Roduit" userId="6f1fc4c3-b963-4d24-a52f-4d8d88d68934" providerId="ADAL" clId="{548856F9-D79F-4068-A20E-9252549E6E9A}" dt="2022-02-09T08:31:47.437" v="939" actId="207"/>
          <ac:spMkLst>
            <pc:docMk/>
            <pc:sldMk cId="3745110332" sldId="954"/>
            <ac:spMk id="5" creationId="{2F9C8B7E-DFC6-46EC-94B8-E117E8DAB3DE}"/>
          </ac:spMkLst>
        </pc:spChg>
        <pc:spChg chg="mod ord">
          <ac:chgData name="Caroline Roduit" userId="6f1fc4c3-b963-4d24-a52f-4d8d88d68934" providerId="ADAL" clId="{548856F9-D79F-4068-A20E-9252549E6E9A}" dt="2022-02-09T08:31:24.345" v="936" actId="207"/>
          <ac:spMkLst>
            <pc:docMk/>
            <pc:sldMk cId="3745110332" sldId="954"/>
            <ac:spMk id="6" creationId="{DD8CAA98-6C7D-411A-A410-15975D8EB3E9}"/>
          </ac:spMkLst>
        </pc:spChg>
        <pc:spChg chg="del">
          <ac:chgData name="Caroline Roduit" userId="6f1fc4c3-b963-4d24-a52f-4d8d88d68934" providerId="ADAL" clId="{548856F9-D79F-4068-A20E-9252549E6E9A}" dt="2022-02-09T08:17:36.457" v="741" actId="700"/>
          <ac:spMkLst>
            <pc:docMk/>
            <pc:sldMk cId="3745110332" sldId="954"/>
            <ac:spMk id="7" creationId="{E50DE71D-E721-4F71-9A26-F2E34C330070}"/>
          </ac:spMkLst>
        </pc:spChg>
        <pc:spChg chg="add del mod">
          <ac:chgData name="Caroline Roduit" userId="6f1fc4c3-b963-4d24-a52f-4d8d88d68934" providerId="ADAL" clId="{548856F9-D79F-4068-A20E-9252549E6E9A}" dt="2022-02-09T08:24:56.601" v="864" actId="6549"/>
          <ac:spMkLst>
            <pc:docMk/>
            <pc:sldMk cId="3745110332" sldId="954"/>
            <ac:spMk id="10" creationId="{8736B5B1-AEC4-4A87-B3F8-EA41A7A50C77}"/>
          </ac:spMkLst>
        </pc:spChg>
        <pc:spChg chg="add del">
          <ac:chgData name="Caroline Roduit" userId="6f1fc4c3-b963-4d24-a52f-4d8d88d68934" providerId="ADAL" clId="{548856F9-D79F-4068-A20E-9252549E6E9A}" dt="2022-02-09T08:18:05.256" v="744" actId="26606"/>
          <ac:spMkLst>
            <pc:docMk/>
            <pc:sldMk cId="3745110332" sldId="954"/>
            <ac:spMk id="14" creationId="{71616407-3E4D-4469-BDAF-3837EBF9FDA8}"/>
          </ac:spMkLst>
        </pc:spChg>
        <pc:spChg chg="add">
          <ac:chgData name="Caroline Roduit" userId="6f1fc4c3-b963-4d24-a52f-4d8d88d68934" providerId="ADAL" clId="{548856F9-D79F-4068-A20E-9252549E6E9A}" dt="2022-02-09T08:18:05.265" v="745" actId="26606"/>
          <ac:spMkLst>
            <pc:docMk/>
            <pc:sldMk cId="3745110332" sldId="954"/>
            <ac:spMk id="16" creationId="{3DB0ED7D-0741-41C8-9BCD-85B80680FB6C}"/>
          </ac:spMkLst>
        </pc:spChg>
        <pc:spChg chg="add">
          <ac:chgData name="Caroline Roduit" userId="6f1fc4c3-b963-4d24-a52f-4d8d88d68934" providerId="ADAL" clId="{548856F9-D79F-4068-A20E-9252549E6E9A}" dt="2022-02-09T08:18:05.265" v="745" actId="26606"/>
          <ac:spMkLst>
            <pc:docMk/>
            <pc:sldMk cId="3745110332" sldId="954"/>
            <ac:spMk id="17" creationId="{388DD50E-1D2D-48C6-A470-79FB7F337F8A}"/>
          </ac:spMkLst>
        </pc:spChg>
        <pc:grpChg chg="add mod">
          <ac:chgData name="Caroline Roduit" userId="6f1fc4c3-b963-4d24-a52f-4d8d88d68934" providerId="ADAL" clId="{548856F9-D79F-4068-A20E-9252549E6E9A}" dt="2022-02-09T14:03:09.449" v="2331" actId="1076"/>
          <ac:grpSpMkLst>
            <pc:docMk/>
            <pc:sldMk cId="3745110332" sldId="954"/>
            <ac:grpSpMk id="35" creationId="{F4327C61-A3BD-48C6-B297-776A27CDA1C1}"/>
          </ac:grpSpMkLst>
        </pc:grpChg>
        <pc:picChg chg="add mod">
          <ac:chgData name="Caroline Roduit" userId="6f1fc4c3-b963-4d24-a52f-4d8d88d68934" providerId="ADAL" clId="{548856F9-D79F-4068-A20E-9252549E6E9A}" dt="2022-02-09T08:25:00.925" v="866" actId="1076"/>
          <ac:picMkLst>
            <pc:docMk/>
            <pc:sldMk cId="3745110332" sldId="954"/>
            <ac:picMk id="9" creationId="{9C84B38C-A0CE-448A-8766-BF9765C85060}"/>
          </ac:picMkLst>
        </pc:picChg>
        <pc:picChg chg="add mod">
          <ac:chgData name="Caroline Roduit" userId="6f1fc4c3-b963-4d24-a52f-4d8d88d68934" providerId="ADAL" clId="{548856F9-D79F-4068-A20E-9252549E6E9A}" dt="2022-02-09T14:03:05.379" v="2330" actId="1076"/>
          <ac:picMkLst>
            <pc:docMk/>
            <pc:sldMk cId="3745110332" sldId="954"/>
            <ac:picMk id="12" creationId="{6CF3CC48-D385-407E-AE6E-4CE0F805E4B7}"/>
          </ac:picMkLst>
        </pc:picChg>
        <pc:picChg chg="add mod">
          <ac:chgData name="Caroline Roduit" userId="6f1fc4c3-b963-4d24-a52f-4d8d88d68934" providerId="ADAL" clId="{548856F9-D79F-4068-A20E-9252549E6E9A}" dt="2022-02-09T13:54:25.302" v="2286"/>
          <ac:picMkLst>
            <pc:docMk/>
            <pc:sldMk cId="3745110332" sldId="954"/>
            <ac:picMk id="15" creationId="{900A9B0C-F2AC-478F-9D82-16D7EE631A76}"/>
          </ac:picMkLst>
        </pc:picChg>
        <pc:picChg chg="add del mod">
          <ac:chgData name="Caroline Roduit" userId="6f1fc4c3-b963-4d24-a52f-4d8d88d68934" providerId="ADAL" clId="{548856F9-D79F-4068-A20E-9252549E6E9A}" dt="2022-02-09T08:25:42.138" v="875" actId="478"/>
          <ac:picMkLst>
            <pc:docMk/>
            <pc:sldMk cId="3745110332" sldId="954"/>
            <ac:picMk id="19" creationId="{0FEA7499-C412-4EFB-9F9D-65970B57011A}"/>
          </ac:picMkLst>
        </pc:picChg>
        <pc:picChg chg="add mod">
          <ac:chgData name="Caroline Roduit" userId="6f1fc4c3-b963-4d24-a52f-4d8d88d68934" providerId="ADAL" clId="{548856F9-D79F-4068-A20E-9252549E6E9A}" dt="2022-02-09T14:04:11.237" v="2348" actId="1038"/>
          <ac:picMkLst>
            <pc:docMk/>
            <pc:sldMk cId="3745110332" sldId="954"/>
            <ac:picMk id="21" creationId="{15640E0C-70A6-4425-8984-0727078F27E3}"/>
          </ac:picMkLst>
        </pc:picChg>
        <pc:picChg chg="add mod">
          <ac:chgData name="Caroline Roduit" userId="6f1fc4c3-b963-4d24-a52f-4d8d88d68934" providerId="ADAL" clId="{548856F9-D79F-4068-A20E-9252549E6E9A}" dt="2022-02-09T14:03:13.320" v="2332" actId="1076"/>
          <ac:picMkLst>
            <pc:docMk/>
            <pc:sldMk cId="3745110332" sldId="954"/>
            <ac:picMk id="23" creationId="{0F762ECB-FF3A-455B-BE13-6C82D9F48AC9}"/>
          </ac:picMkLst>
        </pc:picChg>
        <pc:picChg chg="add mod modCrop">
          <ac:chgData name="Caroline Roduit" userId="6f1fc4c3-b963-4d24-a52f-4d8d88d68934" providerId="ADAL" clId="{548856F9-D79F-4068-A20E-9252549E6E9A}" dt="2022-02-09T14:03:22.226" v="2334" actId="1076"/>
          <ac:picMkLst>
            <pc:docMk/>
            <pc:sldMk cId="3745110332" sldId="954"/>
            <ac:picMk id="25" creationId="{B876BB6F-E440-4777-AAAC-9200821388B3}"/>
          </ac:picMkLst>
        </pc:picChg>
        <pc:picChg chg="add mod">
          <ac:chgData name="Caroline Roduit" userId="6f1fc4c3-b963-4d24-a52f-4d8d88d68934" providerId="ADAL" clId="{548856F9-D79F-4068-A20E-9252549E6E9A}" dt="2022-02-09T14:03:18.380" v="2333" actId="1076"/>
          <ac:picMkLst>
            <pc:docMk/>
            <pc:sldMk cId="3745110332" sldId="954"/>
            <ac:picMk id="27" creationId="{3C2CA303-B4A3-4BF9-B132-56B2EB5F5971}"/>
          </ac:picMkLst>
        </pc:picChg>
        <pc:picChg chg="add del mod">
          <ac:chgData name="Caroline Roduit" userId="6f1fc4c3-b963-4d24-a52f-4d8d88d68934" providerId="ADAL" clId="{548856F9-D79F-4068-A20E-9252549E6E9A}" dt="2022-02-09T12:42:11.696" v="2004" actId="478"/>
          <ac:picMkLst>
            <pc:docMk/>
            <pc:sldMk cId="3745110332" sldId="954"/>
            <ac:picMk id="29" creationId="{B84217C6-4F16-4FBC-A614-7F3DFA5C9226}"/>
          </ac:picMkLst>
        </pc:picChg>
        <pc:picChg chg="add mod modCrop">
          <ac:chgData name="Caroline Roduit" userId="6f1fc4c3-b963-4d24-a52f-4d8d88d68934" providerId="ADAL" clId="{548856F9-D79F-4068-A20E-9252549E6E9A}" dt="2022-02-09T14:03:51.782" v="2338" actId="14100"/>
          <ac:picMkLst>
            <pc:docMk/>
            <pc:sldMk cId="3745110332" sldId="954"/>
            <ac:picMk id="31" creationId="{7213F6C5-305E-4493-B8AD-92A51774CDF3}"/>
          </ac:picMkLst>
        </pc:picChg>
        <pc:picChg chg="add mod modCrop">
          <ac:chgData name="Caroline Roduit" userId="6f1fc4c3-b963-4d24-a52f-4d8d88d68934" providerId="ADAL" clId="{548856F9-D79F-4068-A20E-9252549E6E9A}" dt="2022-02-09T08:33:40.549" v="1005" actId="164"/>
          <ac:picMkLst>
            <pc:docMk/>
            <pc:sldMk cId="3745110332" sldId="954"/>
            <ac:picMk id="33" creationId="{7D238EFE-9160-4ACA-98A3-F26B8CE87F71}"/>
          </ac:picMkLst>
        </pc:picChg>
        <pc:picChg chg="add mod">
          <ac:chgData name="Caroline Roduit" userId="6f1fc4c3-b963-4d24-a52f-4d8d88d68934" providerId="ADAL" clId="{548856F9-D79F-4068-A20E-9252549E6E9A}" dt="2022-02-09T08:33:40.549" v="1005" actId="164"/>
          <ac:picMkLst>
            <pc:docMk/>
            <pc:sldMk cId="3745110332" sldId="954"/>
            <ac:picMk id="34" creationId="{A8D047E9-0696-4F75-8430-44F391A8F8C7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14T07:39:38.393" v="3720" actId="20577"/>
        <pc:sldMkLst>
          <pc:docMk/>
          <pc:sldMk cId="2025409932" sldId="955"/>
        </pc:sldMkLst>
        <pc:spChg chg="mod">
          <ac:chgData name="Caroline Roduit" userId="6f1fc4c3-b963-4d24-a52f-4d8d88d68934" providerId="ADAL" clId="{548856F9-D79F-4068-A20E-9252549E6E9A}" dt="2022-02-14T07:39:38.393" v="3720" actId="20577"/>
          <ac:spMkLst>
            <pc:docMk/>
            <pc:sldMk cId="2025409932" sldId="955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09T09:28:30.864" v="1223" actId="1076"/>
          <ac:spMkLst>
            <pc:docMk/>
            <pc:sldMk cId="2025409932" sldId="955"/>
            <ac:spMk id="11" creationId="{C2A6BADA-E188-41F1-93D3-A2228F402DCD}"/>
          </ac:spMkLst>
        </pc:spChg>
        <pc:spChg chg="mod">
          <ac:chgData name="Caroline Roduit" userId="6f1fc4c3-b963-4d24-a52f-4d8d88d68934" providerId="ADAL" clId="{548856F9-D79F-4068-A20E-9252549E6E9A}" dt="2022-02-09T09:28:21.830" v="1221" actId="1035"/>
          <ac:spMkLst>
            <pc:docMk/>
            <pc:sldMk cId="2025409932" sldId="955"/>
            <ac:spMk id="14" creationId="{66C4DB13-6701-49CD-9528-5AD447CC927A}"/>
          </ac:spMkLst>
        </pc:spChg>
        <pc:spChg chg="add mod">
          <ac:chgData name="Caroline Roduit" userId="6f1fc4c3-b963-4d24-a52f-4d8d88d68934" providerId="ADAL" clId="{548856F9-D79F-4068-A20E-9252549E6E9A}" dt="2022-02-09T12:52:59.571" v="2008" actId="20577"/>
          <ac:spMkLst>
            <pc:docMk/>
            <pc:sldMk cId="2025409932" sldId="955"/>
            <ac:spMk id="19" creationId="{CB1EFE1C-FE8B-4AD6-9F49-675FBC118935}"/>
          </ac:spMkLst>
        </pc:spChg>
        <pc:spChg chg="mod">
          <ac:chgData name="Caroline Roduit" userId="6f1fc4c3-b963-4d24-a52f-4d8d88d68934" providerId="ADAL" clId="{548856F9-D79F-4068-A20E-9252549E6E9A}" dt="2022-02-09T09:28:21.830" v="1221" actId="1035"/>
          <ac:spMkLst>
            <pc:docMk/>
            <pc:sldMk cId="2025409932" sldId="955"/>
            <ac:spMk id="21" creationId="{FD75929A-C970-4561-939A-303039F566FF}"/>
          </ac:spMkLst>
        </pc:s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9" creationId="{D329DFFA-EE49-4539-82D5-458E7469C4CC}"/>
          </ac:grpSpMkLst>
        </pc:grpChg>
        <pc:grpChg chg="del">
          <ac:chgData name="Caroline Roduit" userId="6f1fc4c3-b963-4d24-a52f-4d8d88d68934" providerId="ADAL" clId="{548856F9-D79F-4068-A20E-9252549E6E9A}" dt="2022-02-09T09:09:45.966" v="1030" actId="478"/>
          <ac:grpSpMkLst>
            <pc:docMk/>
            <pc:sldMk cId="2025409932" sldId="955"/>
            <ac:grpSpMk id="18" creationId="{60BC437C-80D2-4680-BE8C-1472A7657EEA}"/>
          </ac:grpSpMkLst>
        </pc:grpChg>
        <pc:grpChg chg="add mod">
          <ac:chgData name="Caroline Roduit" userId="6f1fc4c3-b963-4d24-a52f-4d8d88d68934" providerId="ADAL" clId="{548856F9-D79F-4068-A20E-9252549E6E9A}" dt="2022-02-09T09:27:36.504" v="1167" actId="1076"/>
          <ac:grpSpMkLst>
            <pc:docMk/>
            <pc:sldMk cId="2025409932" sldId="955"/>
            <ac:grpSpMk id="20" creationId="{44EC060B-3A1F-4AE6-ABE3-83D9C44B1526}"/>
          </ac:grpSpMkLst>
        </pc:gr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22" creationId="{B5125F4D-9249-45D9-94A2-07178F890EDB}"/>
          </ac:grpSpMkLst>
        </pc:grpChg>
        <pc:grpChg chg="mod">
          <ac:chgData name="Caroline Roduit" userId="6f1fc4c3-b963-4d24-a52f-4d8d88d68934" providerId="ADAL" clId="{548856F9-D79F-4068-A20E-9252549E6E9A}" dt="2022-02-09T09:28:21.830" v="1221" actId="1035"/>
          <ac:grpSpMkLst>
            <pc:docMk/>
            <pc:sldMk cId="2025409932" sldId="955"/>
            <ac:grpSpMk id="23" creationId="{D3736824-7ED6-495D-8CF4-FA33C6A3FF25}"/>
          </ac:grpSpMkLst>
        </pc:grpChg>
        <pc:picChg chg="del">
          <ac:chgData name="Caroline Roduit" userId="6f1fc4c3-b963-4d24-a52f-4d8d88d68934" providerId="ADAL" clId="{548856F9-D79F-4068-A20E-9252549E6E9A}" dt="2022-02-09T09:10:38.126" v="1041" actId="478"/>
          <ac:picMkLst>
            <pc:docMk/>
            <pc:sldMk cId="2025409932" sldId="955"/>
            <ac:picMk id="6" creationId="{575399C8-29D8-4CB3-83C2-739DB8280E90}"/>
          </ac:picMkLst>
        </pc:picChg>
        <pc:picChg chg="mod">
          <ac:chgData name="Caroline Roduit" userId="6f1fc4c3-b963-4d24-a52f-4d8d88d68934" providerId="ADAL" clId="{548856F9-D79F-4068-A20E-9252549E6E9A}" dt="2022-02-09T09:28:21.830" v="1221" actId="1035"/>
          <ac:picMkLst>
            <pc:docMk/>
            <pc:sldMk cId="2025409932" sldId="955"/>
            <ac:picMk id="8" creationId="{0F8EEF1C-A792-4C88-8105-019D1A50416D}"/>
          </ac:picMkLst>
        </pc:picChg>
        <pc:picChg chg="add mod modCrop">
          <ac:chgData name="Caroline Roduit" userId="6f1fc4c3-b963-4d24-a52f-4d8d88d68934" providerId="ADAL" clId="{548856F9-D79F-4068-A20E-9252549E6E9A}" dt="2022-02-09T09:27:30.911" v="1166" actId="164"/>
          <ac:picMkLst>
            <pc:docMk/>
            <pc:sldMk cId="2025409932" sldId="955"/>
            <ac:picMk id="12" creationId="{830208DF-4C7F-4C30-A105-49595E521638}"/>
          </ac:picMkLst>
        </pc:picChg>
        <pc:picChg chg="add del mod">
          <ac:chgData name="Caroline Roduit" userId="6f1fc4c3-b963-4d24-a52f-4d8d88d68934" providerId="ADAL" clId="{548856F9-D79F-4068-A20E-9252549E6E9A}" dt="2022-02-09T09:26:08.290" v="1160" actId="478"/>
          <ac:picMkLst>
            <pc:docMk/>
            <pc:sldMk cId="2025409932" sldId="955"/>
            <ac:picMk id="16" creationId="{F6BC7517-1C7F-4ABD-835C-5DDD02B26CF6}"/>
          </ac:picMkLst>
        </pc:picChg>
        <pc:picChg chg="mod">
          <ac:chgData name="Caroline Roduit" userId="6f1fc4c3-b963-4d24-a52f-4d8d88d68934" providerId="ADAL" clId="{548856F9-D79F-4068-A20E-9252549E6E9A}" dt="2022-02-09T09:28:21.830" v="1221" actId="1035"/>
          <ac:picMkLst>
            <pc:docMk/>
            <pc:sldMk cId="2025409932" sldId="955"/>
            <ac:picMk id="1026" creationId="{4A894DA0-55FF-423E-BDE2-63C8C0731436}"/>
          </ac:picMkLst>
        </pc:picChg>
        <pc:picChg chg="del mod">
          <ac:chgData name="Caroline Roduit" userId="6f1fc4c3-b963-4d24-a52f-4d8d88d68934" providerId="ADAL" clId="{548856F9-D79F-4068-A20E-9252549E6E9A}" dt="2022-02-09T09:10:03.170" v="1033" actId="478"/>
          <ac:picMkLst>
            <pc:docMk/>
            <pc:sldMk cId="2025409932" sldId="955"/>
            <ac:picMk id="2050" creationId="{B31B843A-3020-4C28-857E-AD51EF24203D}"/>
          </ac:picMkLst>
        </pc:picChg>
        <pc:picChg chg="del">
          <ac:chgData name="Caroline Roduit" userId="6f1fc4c3-b963-4d24-a52f-4d8d88d68934" providerId="ADAL" clId="{548856F9-D79F-4068-A20E-9252549E6E9A}" dt="2022-02-09T09:10:37.557" v="1040" actId="478"/>
          <ac:picMkLst>
            <pc:docMk/>
            <pc:sldMk cId="2025409932" sldId="955"/>
            <ac:picMk id="2052" creationId="{AC979692-6A5C-407B-9814-C70241600C81}"/>
          </ac:picMkLst>
        </pc:picChg>
        <pc:picChg chg="del">
          <ac:chgData name="Caroline Roduit" userId="6f1fc4c3-b963-4d24-a52f-4d8d88d68934" providerId="ADAL" clId="{548856F9-D79F-4068-A20E-9252549E6E9A}" dt="2022-02-09T09:09:55.609" v="1031" actId="478"/>
          <ac:picMkLst>
            <pc:docMk/>
            <pc:sldMk cId="2025409932" sldId="955"/>
            <ac:picMk id="2054" creationId="{AFE2FE7B-EE88-41E4-BEB5-72A634391E87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14T07:39:53.545" v="3728" actId="20577"/>
        <pc:sldMkLst>
          <pc:docMk/>
          <pc:sldMk cId="1567647175" sldId="956"/>
        </pc:sldMkLst>
        <pc:spChg chg="mod">
          <ac:chgData name="Caroline Roduit" userId="6f1fc4c3-b963-4d24-a52f-4d8d88d68934" providerId="ADAL" clId="{548856F9-D79F-4068-A20E-9252549E6E9A}" dt="2022-02-14T07:39:53.545" v="3728" actId="20577"/>
          <ac:spMkLst>
            <pc:docMk/>
            <pc:sldMk cId="1567647175" sldId="956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1T08:23:42.082" v="3053" actId="1035"/>
          <ac:spMkLst>
            <pc:docMk/>
            <pc:sldMk cId="1567647175" sldId="956"/>
            <ac:spMk id="6" creationId="{D501CA70-D6E0-45E2-846D-61C600A4C0F5}"/>
          </ac:spMkLst>
        </pc:spChg>
        <pc:spChg chg="add mod">
          <ac:chgData name="Caroline Roduit" userId="6f1fc4c3-b963-4d24-a52f-4d8d88d68934" providerId="ADAL" clId="{548856F9-D79F-4068-A20E-9252549E6E9A}" dt="2022-02-11T08:25:13.189" v="3148" actId="207"/>
          <ac:spMkLst>
            <pc:docMk/>
            <pc:sldMk cId="1567647175" sldId="956"/>
            <ac:spMk id="9" creationId="{EE2D7528-B03A-4A86-90FB-2708D8C5CA15}"/>
          </ac:spMkLst>
        </pc:spChg>
        <pc:spChg chg="del mod">
          <ac:chgData name="Caroline Roduit" userId="6f1fc4c3-b963-4d24-a52f-4d8d88d68934" providerId="ADAL" clId="{548856F9-D79F-4068-A20E-9252549E6E9A}" dt="2022-02-11T08:07:31.309" v="2726" actId="478"/>
          <ac:spMkLst>
            <pc:docMk/>
            <pc:sldMk cId="1567647175" sldId="956"/>
            <ac:spMk id="10" creationId="{7E5D07A1-621E-423F-8FB8-509BDB4835F9}"/>
          </ac:spMkLst>
        </pc:spChg>
        <pc:spChg chg="add del mod">
          <ac:chgData name="Caroline Roduit" userId="6f1fc4c3-b963-4d24-a52f-4d8d88d68934" providerId="ADAL" clId="{548856F9-D79F-4068-A20E-9252549E6E9A}" dt="2022-02-11T08:16:41.729" v="2870" actId="478"/>
          <ac:spMkLst>
            <pc:docMk/>
            <pc:sldMk cId="1567647175" sldId="956"/>
            <ac:spMk id="25" creationId="{88780548-DE14-49E6-908B-0EB44222AAD3}"/>
          </ac:spMkLst>
        </pc:spChg>
        <pc:spChg chg="add mod">
          <ac:chgData name="Caroline Roduit" userId="6f1fc4c3-b963-4d24-a52f-4d8d88d68934" providerId="ADAL" clId="{548856F9-D79F-4068-A20E-9252549E6E9A}" dt="2022-02-11T08:27:05.277" v="3166" actId="108"/>
          <ac:spMkLst>
            <pc:docMk/>
            <pc:sldMk cId="1567647175" sldId="956"/>
            <ac:spMk id="28" creationId="{4FBBA5F4-0734-4B77-BB7B-8F3896F6197D}"/>
          </ac:spMkLst>
        </pc:spChg>
        <pc:spChg chg="add mod">
          <ac:chgData name="Caroline Roduit" userId="6f1fc4c3-b963-4d24-a52f-4d8d88d68934" providerId="ADAL" clId="{548856F9-D79F-4068-A20E-9252549E6E9A}" dt="2022-02-11T08:27:02.804" v="3165" actId="108"/>
          <ac:spMkLst>
            <pc:docMk/>
            <pc:sldMk cId="1567647175" sldId="956"/>
            <ac:spMk id="29" creationId="{76D43A7B-A204-480C-AA0D-828C247961A3}"/>
          </ac:spMkLst>
        </pc:spChg>
        <pc:spChg chg="add mod">
          <ac:chgData name="Caroline Roduit" userId="6f1fc4c3-b963-4d24-a52f-4d8d88d68934" providerId="ADAL" clId="{548856F9-D79F-4068-A20E-9252549E6E9A}" dt="2022-02-11T08:27:00.140" v="3164" actId="108"/>
          <ac:spMkLst>
            <pc:docMk/>
            <pc:sldMk cId="1567647175" sldId="956"/>
            <ac:spMk id="30" creationId="{9B4E646B-50D8-4F2F-B0B8-D78C4C7FC351}"/>
          </ac:spMkLst>
        </pc:spChg>
        <pc:spChg chg="add mod">
          <ac:chgData name="Caroline Roduit" userId="6f1fc4c3-b963-4d24-a52f-4d8d88d68934" providerId="ADAL" clId="{548856F9-D79F-4068-A20E-9252549E6E9A}" dt="2022-02-11T08:26:58.112" v="3163" actId="108"/>
          <ac:spMkLst>
            <pc:docMk/>
            <pc:sldMk cId="1567647175" sldId="956"/>
            <ac:spMk id="31" creationId="{CD2A6FE1-6DF0-45E3-8406-161C5C6A1753}"/>
          </ac:spMkLst>
        </pc:spChg>
        <pc:spChg chg="add mod">
          <ac:chgData name="Caroline Roduit" userId="6f1fc4c3-b963-4d24-a52f-4d8d88d68934" providerId="ADAL" clId="{548856F9-D79F-4068-A20E-9252549E6E9A}" dt="2022-02-11T08:26:45.990" v="3162" actId="113"/>
          <ac:spMkLst>
            <pc:docMk/>
            <pc:sldMk cId="1567647175" sldId="956"/>
            <ac:spMk id="32" creationId="{387FB0D7-7186-46D5-820B-DFF57A0C417F}"/>
          </ac:spMkLst>
        </pc:spChg>
        <pc:spChg chg="add del mod">
          <ac:chgData name="Caroline Roduit" userId="6f1fc4c3-b963-4d24-a52f-4d8d88d68934" providerId="ADAL" clId="{548856F9-D79F-4068-A20E-9252549E6E9A}" dt="2022-02-11T08:21:05.036" v="2971" actId="478"/>
          <ac:spMkLst>
            <pc:docMk/>
            <pc:sldMk cId="1567647175" sldId="956"/>
            <ac:spMk id="33" creationId="{12462A57-4603-42A6-B979-EF1B6C4792A8}"/>
          </ac:spMkLst>
        </pc:spChg>
        <pc:spChg chg="add del mod">
          <ac:chgData name="Caroline Roduit" userId="6f1fc4c3-b963-4d24-a52f-4d8d88d68934" providerId="ADAL" clId="{548856F9-D79F-4068-A20E-9252549E6E9A}" dt="2022-02-11T08:24:29.308" v="3147" actId="478"/>
          <ac:spMkLst>
            <pc:docMk/>
            <pc:sldMk cId="1567647175" sldId="956"/>
            <ac:spMk id="39" creationId="{77E21958-B2A1-4D9A-9496-9F133B97C3E5}"/>
          </ac:spMkLst>
        </pc:spChg>
        <pc:grpChg chg="add del mod">
          <ac:chgData name="Caroline Roduit" userId="6f1fc4c3-b963-4d24-a52f-4d8d88d68934" providerId="ADAL" clId="{548856F9-D79F-4068-A20E-9252549E6E9A}" dt="2022-02-11T08:21:13.681" v="2972" actId="165"/>
          <ac:grpSpMkLst>
            <pc:docMk/>
            <pc:sldMk cId="1567647175" sldId="956"/>
            <ac:grpSpMk id="24" creationId="{80CCA61D-CDBE-4FA4-8294-C6ED282893E7}"/>
          </ac:grpSpMkLst>
        </pc:grpChg>
        <pc:grpChg chg="add mod">
          <ac:chgData name="Caroline Roduit" userId="6f1fc4c3-b963-4d24-a52f-4d8d88d68934" providerId="ADAL" clId="{548856F9-D79F-4068-A20E-9252549E6E9A}" dt="2022-02-11T08:22:17.573" v="3023" actId="1038"/>
          <ac:grpSpMkLst>
            <pc:docMk/>
            <pc:sldMk cId="1567647175" sldId="956"/>
            <ac:grpSpMk id="34" creationId="{E2CF1376-E8C9-4B3D-82CC-8717652DD4AE}"/>
          </ac:grpSpMkLst>
        </pc:grpChg>
        <pc:grpChg chg="add mod">
          <ac:chgData name="Caroline Roduit" userId="6f1fc4c3-b963-4d24-a52f-4d8d88d68934" providerId="ADAL" clId="{548856F9-D79F-4068-A20E-9252549E6E9A}" dt="2022-02-11T08:22:09.648" v="3009" actId="1038"/>
          <ac:grpSpMkLst>
            <pc:docMk/>
            <pc:sldMk cId="1567647175" sldId="956"/>
            <ac:grpSpMk id="35" creationId="{CD44CDE1-DBA4-491D-A520-5A227545FB27}"/>
          </ac:grpSpMkLst>
        </pc:grpChg>
        <pc:grpChg chg="add mod">
          <ac:chgData name="Caroline Roduit" userId="6f1fc4c3-b963-4d24-a52f-4d8d88d68934" providerId="ADAL" clId="{548856F9-D79F-4068-A20E-9252549E6E9A}" dt="2022-02-11T08:22:35.838" v="3034" actId="12788"/>
          <ac:grpSpMkLst>
            <pc:docMk/>
            <pc:sldMk cId="1567647175" sldId="956"/>
            <ac:grpSpMk id="36" creationId="{07315366-9D24-4F85-A783-8AE9227BF7D6}"/>
          </ac:grpSpMkLst>
        </pc:grpChg>
        <pc:grpChg chg="add mod">
          <ac:chgData name="Caroline Roduit" userId="6f1fc4c3-b963-4d24-a52f-4d8d88d68934" providerId="ADAL" clId="{548856F9-D79F-4068-A20E-9252549E6E9A}" dt="2022-02-11T08:22:58.594" v="3042" actId="1038"/>
          <ac:grpSpMkLst>
            <pc:docMk/>
            <pc:sldMk cId="1567647175" sldId="956"/>
            <ac:grpSpMk id="37" creationId="{DB94F8BC-BD01-4BD2-AE17-32753CD3CEDE}"/>
          </ac:grpSpMkLst>
        </pc:grpChg>
        <pc:grpChg chg="add mod">
          <ac:chgData name="Caroline Roduit" userId="6f1fc4c3-b963-4d24-a52f-4d8d88d68934" providerId="ADAL" clId="{548856F9-D79F-4068-A20E-9252549E6E9A}" dt="2022-02-11T08:22:51.672" v="3037" actId="1037"/>
          <ac:grpSpMkLst>
            <pc:docMk/>
            <pc:sldMk cId="1567647175" sldId="956"/>
            <ac:grpSpMk id="38" creationId="{23DFD11C-85F7-4AAE-A6B9-6AAD74857102}"/>
          </ac:grpSpMkLst>
        </pc:grp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1" creationId="{50355C0C-4824-4B88-A46B-8850ACC91BBD}"/>
          </ac:picMkLst>
        </pc:picChg>
        <pc:picChg chg="add mod">
          <ac:chgData name="Caroline Roduit" userId="6f1fc4c3-b963-4d24-a52f-4d8d88d68934" providerId="ADAL" clId="{548856F9-D79F-4068-A20E-9252549E6E9A}" dt="2022-02-11T08:23:42.082" v="3053" actId="1035"/>
          <ac:picMkLst>
            <pc:docMk/>
            <pc:sldMk cId="1567647175" sldId="956"/>
            <ac:picMk id="12" creationId="{414E2076-45A7-4DA1-911D-C48C61E8BBC9}"/>
          </ac:picMkLst>
        </pc:picChg>
        <pc:picChg chg="add del mod">
          <ac:chgData name="Caroline Roduit" userId="6f1fc4c3-b963-4d24-a52f-4d8d88d68934" providerId="ADAL" clId="{548856F9-D79F-4068-A20E-9252549E6E9A}" dt="2022-02-11T08:10:33.849" v="2797" actId="478"/>
          <ac:picMkLst>
            <pc:docMk/>
            <pc:sldMk cId="1567647175" sldId="956"/>
            <ac:picMk id="13" creationId="{7F2EBFAA-E5AF-4D48-9824-2211F5E6B3FF}"/>
          </ac:picMkLst>
        </pc:picChg>
        <pc:picChg chg="add mod topLvl">
          <ac:chgData name="Caroline Roduit" userId="6f1fc4c3-b963-4d24-a52f-4d8d88d68934" providerId="ADAL" clId="{548856F9-D79F-4068-A20E-9252549E6E9A}" dt="2022-02-11T08:22:49.599" v="3036" actId="164"/>
          <ac:picMkLst>
            <pc:docMk/>
            <pc:sldMk cId="1567647175" sldId="956"/>
            <ac:picMk id="15" creationId="{C691E2A9-9E96-4C06-B6D7-E35206A6F981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6" creationId="{880235FA-6DC4-4765-978C-FC597EE37AE6}"/>
          </ac:picMkLst>
        </pc:picChg>
        <pc:picChg chg="add mod topLvl">
          <ac:chgData name="Caroline Roduit" userId="6f1fc4c3-b963-4d24-a52f-4d8d88d68934" providerId="ADAL" clId="{548856F9-D79F-4068-A20E-9252549E6E9A}" dt="2022-02-11T08:22:42.593" v="3035" actId="164"/>
          <ac:picMkLst>
            <pc:docMk/>
            <pc:sldMk cId="1567647175" sldId="956"/>
            <ac:picMk id="17" creationId="{A85D8D21-3ED9-4930-AC6D-79D9B9E18829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18" creationId="{34128342-C296-4A23-A7F6-1F778DD41EB8}"/>
          </ac:picMkLst>
        </pc:picChg>
        <pc:picChg chg="add mod topLvl">
          <ac:chgData name="Caroline Roduit" userId="6f1fc4c3-b963-4d24-a52f-4d8d88d68934" providerId="ADAL" clId="{548856F9-D79F-4068-A20E-9252549E6E9A}" dt="2022-02-11T08:22:30.745" v="3033" actId="164"/>
          <ac:picMkLst>
            <pc:docMk/>
            <pc:sldMk cId="1567647175" sldId="956"/>
            <ac:picMk id="19" creationId="{2298D2A9-3153-4916-8765-D2D186BD0EDB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0" creationId="{1CAF54B3-BD08-4AD7-8CF9-D0915B1E8445}"/>
          </ac:picMkLst>
        </pc:picChg>
        <pc:picChg chg="add mod topLvl">
          <ac:chgData name="Caroline Roduit" userId="6f1fc4c3-b963-4d24-a52f-4d8d88d68934" providerId="ADAL" clId="{548856F9-D79F-4068-A20E-9252549E6E9A}" dt="2022-02-11T08:21:52.888" v="3002" actId="164"/>
          <ac:picMkLst>
            <pc:docMk/>
            <pc:sldMk cId="1567647175" sldId="956"/>
            <ac:picMk id="21" creationId="{781F0DFB-6BEB-489A-826C-6246023D382E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2" creationId="{5596AA49-BA23-48FC-9BEF-7226F6AC34EB}"/>
          </ac:picMkLst>
        </pc:picChg>
        <pc:picChg chg="add mod topLvl modCrop">
          <ac:chgData name="Caroline Roduit" userId="6f1fc4c3-b963-4d24-a52f-4d8d88d68934" providerId="ADAL" clId="{548856F9-D79F-4068-A20E-9252549E6E9A}" dt="2022-02-11T08:22:00.010" v="3003" actId="164"/>
          <ac:picMkLst>
            <pc:docMk/>
            <pc:sldMk cId="1567647175" sldId="956"/>
            <ac:picMk id="23" creationId="{29F5142D-493A-422B-8483-AA5F6EAE14D0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4" creationId="{C2E25872-DE7E-4FDE-A499-46E118E93422}"/>
          </ac:picMkLst>
        </pc:picChg>
        <pc:picChg chg="del">
          <ac:chgData name="Caroline Roduit" userId="6f1fc4c3-b963-4d24-a52f-4d8d88d68934" providerId="ADAL" clId="{548856F9-D79F-4068-A20E-9252549E6E9A}" dt="2022-02-09T10:52:45.745" v="1854" actId="478"/>
          <ac:picMkLst>
            <pc:docMk/>
            <pc:sldMk cId="1567647175" sldId="956"/>
            <ac:picMk id="26" creationId="{2B3E21BB-2788-4D40-9EAB-77694D08669C}"/>
          </ac:picMkLst>
        </pc:picChg>
        <pc:picChg chg="add del mod modCrop">
          <ac:chgData name="Caroline Roduit" userId="6f1fc4c3-b963-4d24-a52f-4d8d88d68934" providerId="ADAL" clId="{548856F9-D79F-4068-A20E-9252549E6E9A}" dt="2022-02-11T08:18:03.358" v="2874" actId="478"/>
          <ac:picMkLst>
            <pc:docMk/>
            <pc:sldMk cId="1567647175" sldId="956"/>
            <ac:picMk id="27" creationId="{9A286D8C-C5E6-48B4-9826-F55B6D1AF159}"/>
          </ac:picMkLst>
        </pc:picChg>
        <pc:picChg chg="del">
          <ac:chgData name="Caroline Roduit" userId="6f1fc4c3-b963-4d24-a52f-4d8d88d68934" providerId="ADAL" clId="{548856F9-D79F-4068-A20E-9252549E6E9A}" dt="2022-02-09T10:52:47.976" v="1855" actId="478"/>
          <ac:picMkLst>
            <pc:docMk/>
            <pc:sldMk cId="1567647175" sldId="956"/>
            <ac:picMk id="28" creationId="{8F6AEF23-FCEB-4CAC-9A76-F60AC627117A}"/>
          </ac:picMkLst>
        </pc:picChg>
      </pc:sldChg>
      <pc:sldChg chg="addSp delSp modSp add mod">
        <pc:chgData name="Caroline Roduit" userId="6f1fc4c3-b963-4d24-a52f-4d8d88d68934" providerId="ADAL" clId="{548856F9-D79F-4068-A20E-9252549E6E9A}" dt="2022-02-09T13:17:25.230" v="2200" actId="20577"/>
        <pc:sldMkLst>
          <pc:docMk/>
          <pc:sldMk cId="3756547737" sldId="957"/>
        </pc:sldMkLst>
        <pc:spChg chg="mod">
          <ac:chgData name="Caroline Roduit" userId="6f1fc4c3-b963-4d24-a52f-4d8d88d68934" providerId="ADAL" clId="{548856F9-D79F-4068-A20E-9252549E6E9A}" dt="2022-02-09T13:16:58.443" v="2196" actId="20577"/>
          <ac:spMkLst>
            <pc:docMk/>
            <pc:sldMk cId="3756547737" sldId="957"/>
            <ac:spMk id="10" creationId="{DE1693A2-0C9A-48DB-9890-2241B3CB7118}"/>
          </ac:spMkLst>
        </pc:spChg>
        <pc:spChg chg="mod">
          <ac:chgData name="Caroline Roduit" userId="6f1fc4c3-b963-4d24-a52f-4d8d88d68934" providerId="ADAL" clId="{548856F9-D79F-4068-A20E-9252549E6E9A}" dt="2022-02-09T13:17:25.230" v="2200" actId="20577"/>
          <ac:spMkLst>
            <pc:docMk/>
            <pc:sldMk cId="3756547737" sldId="957"/>
            <ac:spMk id="11" creationId="{9BA45627-D7C6-4486-8975-A05622D8EDB8}"/>
          </ac:spMkLst>
        </pc:spChg>
        <pc:spChg chg="del mod">
          <ac:chgData name="Caroline Roduit" userId="6f1fc4c3-b963-4d24-a52f-4d8d88d68934" providerId="ADAL" clId="{548856F9-D79F-4068-A20E-9252549E6E9A}" dt="2022-02-09T13:10:44.113" v="2168" actId="478"/>
          <ac:spMkLst>
            <pc:docMk/>
            <pc:sldMk cId="3756547737" sldId="957"/>
            <ac:spMk id="12" creationId="{FD061679-B20E-4746-8830-CC47667CC18F}"/>
          </ac:spMkLst>
        </pc:spChg>
        <pc:picChg chg="add del mod">
          <ac:chgData name="Caroline Roduit" userId="6f1fc4c3-b963-4d24-a52f-4d8d88d68934" providerId="ADAL" clId="{548856F9-D79F-4068-A20E-9252549E6E9A}" dt="2022-02-09T13:14:56.881" v="2173" actId="478"/>
          <ac:picMkLst>
            <pc:docMk/>
            <pc:sldMk cId="3756547737" sldId="957"/>
            <ac:picMk id="3" creationId="{DC8B6A7E-1F35-4E0E-A09E-8AFF8A3BB754}"/>
          </ac:picMkLst>
        </pc:picChg>
        <pc:picChg chg="add mod">
          <ac:chgData name="Caroline Roduit" userId="6f1fc4c3-b963-4d24-a52f-4d8d88d68934" providerId="ADAL" clId="{548856F9-D79F-4068-A20E-9252549E6E9A}" dt="2022-02-09T13:16:24.802" v="2191" actId="1036"/>
          <ac:picMkLst>
            <pc:docMk/>
            <pc:sldMk cId="3756547737" sldId="957"/>
            <ac:picMk id="7" creationId="{C7714E4D-0627-4DFF-A190-3757C38E9BC8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39:23.182" v="3905" actId="20577"/>
        <pc:sldMkLst>
          <pc:docMk/>
          <pc:sldMk cId="2601425741" sldId="958"/>
        </pc:sldMkLst>
        <pc:spChg chg="add mod">
          <ac:chgData name="Caroline Roduit" userId="6f1fc4c3-b963-4d24-a52f-4d8d88d68934" providerId="ADAL" clId="{548856F9-D79F-4068-A20E-9252549E6E9A}" dt="2022-02-14T08:39:23.182" v="3905" actId="20577"/>
          <ac:spMkLst>
            <pc:docMk/>
            <pc:sldMk cId="2601425741" sldId="958"/>
            <ac:spMk id="12" creationId="{413129BB-EA5A-4AD1-9033-CCB3BB94B06F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01.393" v="3890" actId="1076"/>
        <pc:sldMkLst>
          <pc:docMk/>
          <pc:sldMk cId="411948756" sldId="959"/>
        </pc:sldMkLst>
        <pc:spChg chg="add mod">
          <ac:chgData name="Caroline Roduit" userId="6f1fc4c3-b963-4d24-a52f-4d8d88d68934" providerId="ADAL" clId="{548856F9-D79F-4068-A20E-9252549E6E9A}" dt="2022-02-14T08:39:01.393" v="3890" actId="1076"/>
          <ac:spMkLst>
            <pc:docMk/>
            <pc:sldMk cId="411948756" sldId="959"/>
            <ac:spMk id="6" creationId="{BD8F5089-3B42-44E6-993A-AD8C1B0F83CC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36.842" v="3919" actId="20577"/>
        <pc:sldMkLst>
          <pc:docMk/>
          <pc:sldMk cId="968434220" sldId="960"/>
        </pc:sldMkLst>
        <pc:spChg chg="add mod">
          <ac:chgData name="Caroline Roduit" userId="6f1fc4c3-b963-4d24-a52f-4d8d88d68934" providerId="ADAL" clId="{548856F9-D79F-4068-A20E-9252549E6E9A}" dt="2022-02-14T08:39:36.842" v="3919" actId="20577"/>
          <ac:spMkLst>
            <pc:docMk/>
            <pc:sldMk cId="968434220" sldId="960"/>
            <ac:spMk id="9" creationId="{87CEB572-985C-4A1F-8E11-C6ACCE12C1E5}"/>
          </ac:spMkLst>
        </pc:spChg>
      </pc:sldChg>
      <pc:sldChg chg="addSp modSp mod">
        <pc:chgData name="Caroline Roduit" userId="6f1fc4c3-b963-4d24-a52f-4d8d88d68934" providerId="ADAL" clId="{548856F9-D79F-4068-A20E-9252549E6E9A}" dt="2022-02-14T08:39:54.445" v="3931" actId="20577"/>
        <pc:sldMkLst>
          <pc:docMk/>
          <pc:sldMk cId="1301025219" sldId="961"/>
        </pc:sldMkLst>
        <pc:spChg chg="add mod">
          <ac:chgData name="Caroline Roduit" userId="6f1fc4c3-b963-4d24-a52f-4d8d88d68934" providerId="ADAL" clId="{548856F9-D79F-4068-A20E-9252549E6E9A}" dt="2022-02-14T08:39:54.445" v="3931" actId="20577"/>
          <ac:spMkLst>
            <pc:docMk/>
            <pc:sldMk cId="1301025219" sldId="961"/>
            <ac:spMk id="9" creationId="{21226E50-4D01-43C6-BC55-8FFA90178772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02.187" v="3934" actId="20577"/>
        <pc:sldMkLst>
          <pc:docMk/>
          <pc:sldMk cId="2669985480" sldId="962"/>
        </pc:sldMkLst>
        <pc:spChg chg="add mod">
          <ac:chgData name="Caroline Roduit" userId="6f1fc4c3-b963-4d24-a52f-4d8d88d68934" providerId="ADAL" clId="{548856F9-D79F-4068-A20E-9252549E6E9A}" dt="2022-02-14T08:40:02.187" v="3934" actId="20577"/>
          <ac:spMkLst>
            <pc:docMk/>
            <pc:sldMk cId="2669985480" sldId="962"/>
            <ac:spMk id="11" creationId="{09A2A0F9-BD86-4701-8093-02D502562187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44.685" v="3953" actId="20577"/>
        <pc:sldMkLst>
          <pc:docMk/>
          <pc:sldMk cId="2981942351" sldId="963"/>
        </pc:sldMkLst>
        <pc:spChg chg="add mod">
          <ac:chgData name="Caroline Roduit" userId="6f1fc4c3-b963-4d24-a52f-4d8d88d68934" providerId="ADAL" clId="{548856F9-D79F-4068-A20E-9252549E6E9A}" dt="2022-02-14T08:40:44.685" v="3953" actId="20577"/>
          <ac:spMkLst>
            <pc:docMk/>
            <pc:sldMk cId="2981942351" sldId="963"/>
            <ac:spMk id="11" creationId="{028162EC-5CC6-4BA4-B940-BD400EA689D9}"/>
          </ac:spMkLst>
        </pc:spChg>
      </pc:sldChg>
      <pc:sldChg chg="addSp delSp modSp mod">
        <pc:chgData name="Caroline Roduit" userId="6f1fc4c3-b963-4d24-a52f-4d8d88d68934" providerId="ADAL" clId="{548856F9-D79F-4068-A20E-9252549E6E9A}" dt="2022-02-11T07:59:39.636" v="2669" actId="164"/>
        <pc:sldMkLst>
          <pc:docMk/>
          <pc:sldMk cId="401320404" sldId="964"/>
        </pc:sldMkLst>
        <pc:spChg chg="add del mod">
          <ac:chgData name="Caroline Roduit" userId="6f1fc4c3-b963-4d24-a52f-4d8d88d68934" providerId="ADAL" clId="{548856F9-D79F-4068-A20E-9252549E6E9A}" dt="2022-02-11T07:59:31.831" v="2668" actId="478"/>
          <ac:spMkLst>
            <pc:docMk/>
            <pc:sldMk cId="401320404" sldId="964"/>
            <ac:spMk id="8" creationId="{8E25CDC5-9961-4AC1-9465-EC299F306197}"/>
          </ac:spMkLst>
        </pc:spChg>
        <pc:spChg chg="mod">
          <ac:chgData name="Caroline Roduit" userId="6f1fc4c3-b963-4d24-a52f-4d8d88d68934" providerId="ADAL" clId="{548856F9-D79F-4068-A20E-9252549E6E9A}" dt="2022-02-11T07:58:42.437" v="2656" actId="164"/>
          <ac:spMkLst>
            <pc:docMk/>
            <pc:sldMk cId="401320404" sldId="964"/>
            <ac:spMk id="24" creationId="{61EA45D0-9E44-4815-A8EE-133EB8C506D8}"/>
          </ac:spMkLst>
        </pc:spChg>
        <pc:spChg chg="mod">
          <ac:chgData name="Caroline Roduit" userId="6f1fc4c3-b963-4d24-a52f-4d8d88d68934" providerId="ADAL" clId="{548856F9-D79F-4068-A20E-9252549E6E9A}" dt="2022-02-11T07:59:39.636" v="2669" actId="164"/>
          <ac:spMkLst>
            <pc:docMk/>
            <pc:sldMk cId="401320404" sldId="964"/>
            <ac:spMk id="26" creationId="{FD787923-8F4D-4518-B006-A4AC65EDEDED}"/>
          </ac:spMkLst>
        </pc:spChg>
        <pc:spChg chg="mod">
          <ac:chgData name="Caroline Roduit" userId="6f1fc4c3-b963-4d24-a52f-4d8d88d68934" providerId="ADAL" clId="{548856F9-D79F-4068-A20E-9252549E6E9A}" dt="2022-02-11T07:58:42.437" v="2656" actId="164"/>
          <ac:spMkLst>
            <pc:docMk/>
            <pc:sldMk cId="401320404" sldId="964"/>
            <ac:spMk id="42" creationId="{3FA1479E-9D78-4498-AB6D-45B3CD823CC0}"/>
          </ac:spMkLst>
        </pc:spChg>
        <pc:grpChg chg="add mod">
          <ac:chgData name="Caroline Roduit" userId="6f1fc4c3-b963-4d24-a52f-4d8d88d68934" providerId="ADAL" clId="{548856F9-D79F-4068-A20E-9252549E6E9A}" dt="2022-02-11T07:59:39.636" v="2669" actId="164"/>
          <ac:grpSpMkLst>
            <pc:docMk/>
            <pc:sldMk cId="401320404" sldId="964"/>
            <ac:grpSpMk id="6" creationId="{6B2AB5ED-D7A5-4FEE-B5CC-6B005A6FF23C}"/>
          </ac:grpSpMkLst>
        </pc:grpChg>
        <pc:grpChg chg="add mod">
          <ac:chgData name="Caroline Roduit" userId="6f1fc4c3-b963-4d24-a52f-4d8d88d68934" providerId="ADAL" clId="{548856F9-D79F-4068-A20E-9252549E6E9A}" dt="2022-02-11T07:59:39.636" v="2669" actId="164"/>
          <ac:grpSpMkLst>
            <pc:docMk/>
            <pc:sldMk cId="401320404" sldId="964"/>
            <ac:grpSpMk id="9" creationId="{6E8942CB-BCFF-43AF-A8A3-F435AFCF1EE5}"/>
          </ac:grpSpMkLst>
        </pc:grpChg>
        <pc:picChg chg="mod">
          <ac:chgData name="Caroline Roduit" userId="6f1fc4c3-b963-4d24-a52f-4d8d88d68934" providerId="ADAL" clId="{548856F9-D79F-4068-A20E-9252549E6E9A}" dt="2022-02-11T07:58:42.437" v="2656" actId="164"/>
          <ac:picMkLst>
            <pc:docMk/>
            <pc:sldMk cId="401320404" sldId="964"/>
            <ac:picMk id="23" creationId="{3D19E78A-D856-4988-8FEB-9ECAEE030FD9}"/>
          </ac:picMkLst>
        </pc:picChg>
      </pc:sldChg>
      <pc:sldChg chg="modSp mod">
        <pc:chgData name="Caroline Roduit" userId="6f1fc4c3-b963-4d24-a52f-4d8d88d68934" providerId="ADAL" clId="{548856F9-D79F-4068-A20E-9252549E6E9A}" dt="2022-02-11T07:59:50.509" v="2670" actId="790"/>
        <pc:sldMkLst>
          <pc:docMk/>
          <pc:sldMk cId="974957262" sldId="965"/>
        </pc:sldMkLst>
        <pc:spChg chg="mod">
          <ac:chgData name="Caroline Roduit" userId="6f1fc4c3-b963-4d24-a52f-4d8d88d68934" providerId="ADAL" clId="{548856F9-D79F-4068-A20E-9252549E6E9A}" dt="2022-02-11T07:59:50.509" v="2670" actId="790"/>
          <ac:spMkLst>
            <pc:docMk/>
            <pc:sldMk cId="974957262" sldId="965"/>
            <ac:spMk id="25" creationId="{E8059CEA-1049-4CE0-B5F7-72016A46D94F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28.654" v="3948" actId="20577"/>
        <pc:sldMkLst>
          <pc:docMk/>
          <pc:sldMk cId="204585010" sldId="978"/>
        </pc:sldMkLst>
        <pc:spChg chg="add mod">
          <ac:chgData name="Caroline Roduit" userId="6f1fc4c3-b963-4d24-a52f-4d8d88d68934" providerId="ADAL" clId="{548856F9-D79F-4068-A20E-9252549E6E9A}" dt="2022-02-14T08:40:28.654" v="3948" actId="20577"/>
          <ac:spMkLst>
            <pc:docMk/>
            <pc:sldMk cId="204585010" sldId="978"/>
            <ac:spMk id="13" creationId="{6F374119-C14B-4A6A-81C0-DA98C05E2177}"/>
          </ac:spMkLst>
        </pc:spChg>
      </pc:sldChg>
      <pc:sldChg chg="addSp modSp mod">
        <pc:chgData name="Caroline Roduit" userId="6f1fc4c3-b963-4d24-a52f-4d8d88d68934" providerId="ADAL" clId="{548856F9-D79F-4068-A20E-9252549E6E9A}" dt="2022-02-14T08:40:09.758" v="3939" actId="20577"/>
        <pc:sldMkLst>
          <pc:docMk/>
          <pc:sldMk cId="2702145749" sldId="979"/>
        </pc:sldMkLst>
        <pc:spChg chg="add mod">
          <ac:chgData name="Caroline Roduit" userId="6f1fc4c3-b963-4d24-a52f-4d8d88d68934" providerId="ADAL" clId="{548856F9-D79F-4068-A20E-9252549E6E9A}" dt="2022-02-14T08:40:09.758" v="3939" actId="20577"/>
          <ac:spMkLst>
            <pc:docMk/>
            <pc:sldMk cId="2702145749" sldId="979"/>
            <ac:spMk id="13" creationId="{9D815886-450E-482E-BE95-162030BF9391}"/>
          </ac:spMkLst>
        </pc:spChg>
      </pc:sldChg>
      <pc:sldChg chg="addSp delSp modSp add mod ord modShow">
        <pc:chgData name="Caroline Roduit" userId="6f1fc4c3-b963-4d24-a52f-4d8d88d68934" providerId="ADAL" clId="{548856F9-D79F-4068-A20E-9252549E6E9A}" dt="2022-02-14T08:44:16.563" v="3964"/>
        <pc:sldMkLst>
          <pc:docMk/>
          <pc:sldMk cId="3039229396" sldId="980"/>
        </pc:sldMkLst>
        <pc:spChg chg="mod">
          <ac:chgData name="Caroline Roduit" userId="6f1fc4c3-b963-4d24-a52f-4d8d88d68934" providerId="ADAL" clId="{548856F9-D79F-4068-A20E-9252549E6E9A}" dt="2022-02-11T08:38:12.433" v="3380" actId="20577"/>
          <ac:spMkLst>
            <pc:docMk/>
            <pc:sldMk cId="3039229396" sldId="980"/>
            <ac:spMk id="5" creationId="{4F59D1BE-36E4-4AD6-BF8A-6E520C4F79DF}"/>
          </ac:spMkLst>
        </pc:spChg>
        <pc:spChg chg="add mod">
          <ac:chgData name="Caroline Roduit" userId="6f1fc4c3-b963-4d24-a52f-4d8d88d68934" providerId="ADAL" clId="{548856F9-D79F-4068-A20E-9252549E6E9A}" dt="2022-02-11T08:47:01.576" v="3499" actId="947"/>
          <ac:spMkLst>
            <pc:docMk/>
            <pc:sldMk cId="3039229396" sldId="980"/>
            <ac:spMk id="9" creationId="{779C9BB2-436D-4FC2-94EB-99971CFAA5B2}"/>
          </ac:spMkLst>
        </pc:spChg>
        <pc:spChg chg="add mod">
          <ac:chgData name="Caroline Roduit" userId="6f1fc4c3-b963-4d24-a52f-4d8d88d68934" providerId="ADAL" clId="{548856F9-D79F-4068-A20E-9252549E6E9A}" dt="2022-02-11T08:47:07.328" v="3500" actId="947"/>
          <ac:spMkLst>
            <pc:docMk/>
            <pc:sldMk cId="3039229396" sldId="980"/>
            <ac:spMk id="14" creationId="{2654D32A-E6B5-4CE0-8A51-583503F5C862}"/>
          </ac:spMkLst>
        </pc:spChg>
        <pc:spChg chg="del">
          <ac:chgData name="Caroline Roduit" userId="6f1fc4c3-b963-4d24-a52f-4d8d88d68934" providerId="ADAL" clId="{548856F9-D79F-4068-A20E-9252549E6E9A}" dt="2022-02-11T08:34:14.774" v="3231" actId="478"/>
          <ac:spMkLst>
            <pc:docMk/>
            <pc:sldMk cId="3039229396" sldId="980"/>
            <ac:spMk id="15" creationId="{C624621F-5F70-4C74-9D99-AED061F1A007}"/>
          </ac:spMkLst>
        </pc:spChg>
        <pc:spChg chg="add del mod">
          <ac:chgData name="Caroline Roduit" userId="6f1fc4c3-b963-4d24-a52f-4d8d88d68934" providerId="ADAL" clId="{548856F9-D79F-4068-A20E-9252549E6E9A}" dt="2022-02-11T08:37:18.693" v="3378" actId="478"/>
          <ac:spMkLst>
            <pc:docMk/>
            <pc:sldMk cId="3039229396" sldId="980"/>
            <ac:spMk id="17" creationId="{DA449293-00E7-41C7-8EE0-7B10D528A4C3}"/>
          </ac:spMkLst>
        </pc:spChg>
        <pc:spChg chg="add mod">
          <ac:chgData name="Caroline Roduit" userId="6f1fc4c3-b963-4d24-a52f-4d8d88d68934" providerId="ADAL" clId="{548856F9-D79F-4068-A20E-9252549E6E9A}" dt="2022-02-11T08:47:22.508" v="3502" actId="947"/>
          <ac:spMkLst>
            <pc:docMk/>
            <pc:sldMk cId="3039229396" sldId="980"/>
            <ac:spMk id="18" creationId="{02763C6F-97E7-4FD9-82E5-A8C6556DE4A2}"/>
          </ac:spMkLst>
        </pc:spChg>
        <pc:spChg chg="add mod">
          <ac:chgData name="Caroline Roduit" userId="6f1fc4c3-b963-4d24-a52f-4d8d88d68934" providerId="ADAL" clId="{548856F9-D79F-4068-A20E-9252549E6E9A}" dt="2022-02-11T08:47:13.990" v="3501" actId="947"/>
          <ac:spMkLst>
            <pc:docMk/>
            <pc:sldMk cId="3039229396" sldId="980"/>
            <ac:spMk id="19" creationId="{959174E2-47EE-4F22-A3D1-A5C155FB9525}"/>
          </ac:spMkLst>
        </pc:spChg>
        <pc:spChg chg="mod">
          <ac:chgData name="Caroline Roduit" userId="6f1fc4c3-b963-4d24-a52f-4d8d88d68934" providerId="ADAL" clId="{548856F9-D79F-4068-A20E-9252549E6E9A}" dt="2022-02-11T08:49:16.838" v="3517" actId="207"/>
          <ac:spMkLst>
            <pc:docMk/>
            <pc:sldMk cId="3039229396" sldId="980"/>
            <ac:spMk id="28" creationId="{7E6C2B93-5F09-449C-A69B-672FAD1BE027}"/>
          </ac:spMkLst>
        </pc:spChg>
        <pc:grpChg chg="del">
          <ac:chgData name="Caroline Roduit" userId="6f1fc4c3-b963-4d24-a52f-4d8d88d68934" providerId="ADAL" clId="{548856F9-D79F-4068-A20E-9252549E6E9A}" dt="2022-02-11T08:34:12.576" v="3230" actId="478"/>
          <ac:grpSpMkLst>
            <pc:docMk/>
            <pc:sldMk cId="3039229396" sldId="980"/>
            <ac:grpSpMk id="13" creationId="{9B19127F-AC86-4BB2-AAB9-C0E9F1B0A119}"/>
          </ac:grpSpMkLst>
        </pc:grpChg>
        <pc:grpChg chg="add mod">
          <ac:chgData name="Caroline Roduit" userId="6f1fc4c3-b963-4d24-a52f-4d8d88d68934" providerId="ADAL" clId="{548856F9-D79F-4068-A20E-9252549E6E9A}" dt="2022-02-11T08:50:50.005" v="3537" actId="1076"/>
          <ac:grpSpMkLst>
            <pc:docMk/>
            <pc:sldMk cId="3039229396" sldId="980"/>
            <ac:grpSpMk id="23" creationId="{E280F95E-E496-467E-8688-FBB3743AC354}"/>
          </ac:grpSpMkLst>
        </pc:grpChg>
        <pc:grpChg chg="add mod">
          <ac:chgData name="Caroline Roduit" userId="6f1fc4c3-b963-4d24-a52f-4d8d88d68934" providerId="ADAL" clId="{548856F9-D79F-4068-A20E-9252549E6E9A}" dt="2022-02-11T08:50:23.930" v="3531" actId="1076"/>
          <ac:grpSpMkLst>
            <pc:docMk/>
            <pc:sldMk cId="3039229396" sldId="980"/>
            <ac:grpSpMk id="24" creationId="{EE328FE7-3BE2-421E-A1F5-FB3AF80B5A8E}"/>
          </ac:grpSpMkLst>
        </pc:grpChg>
        <pc:grpChg chg="add mod">
          <ac:chgData name="Caroline Roduit" userId="6f1fc4c3-b963-4d24-a52f-4d8d88d68934" providerId="ADAL" clId="{548856F9-D79F-4068-A20E-9252549E6E9A}" dt="2022-02-11T08:50:44.266" v="3535" actId="1076"/>
          <ac:grpSpMkLst>
            <pc:docMk/>
            <pc:sldMk cId="3039229396" sldId="980"/>
            <ac:grpSpMk id="25" creationId="{FB3C5004-DC71-432A-9D7A-12CDD327C541}"/>
          </ac:grpSpMkLst>
        </pc:grpChg>
        <pc:grpChg chg="add mod">
          <ac:chgData name="Caroline Roduit" userId="6f1fc4c3-b963-4d24-a52f-4d8d88d68934" providerId="ADAL" clId="{548856F9-D79F-4068-A20E-9252549E6E9A}" dt="2022-02-11T08:50:47.421" v="3536" actId="1076"/>
          <ac:grpSpMkLst>
            <pc:docMk/>
            <pc:sldMk cId="3039229396" sldId="980"/>
            <ac:grpSpMk id="26" creationId="{2957798D-2428-423E-8D35-C113AD741C7F}"/>
          </ac:grpSpMkLst>
        </pc:grpChg>
        <pc:grpChg chg="add mod">
          <ac:chgData name="Caroline Roduit" userId="6f1fc4c3-b963-4d24-a52f-4d8d88d68934" providerId="ADAL" clId="{548856F9-D79F-4068-A20E-9252549E6E9A}" dt="2022-02-11T08:50:42.567" v="3534" actId="1076"/>
          <ac:grpSpMkLst>
            <pc:docMk/>
            <pc:sldMk cId="3039229396" sldId="980"/>
            <ac:grpSpMk id="27" creationId="{7164D945-153D-45E6-9D61-AE601EF9CAAE}"/>
          </ac:grpSpMkLst>
        </pc:grpChg>
        <pc:picChg chg="add mod">
          <ac:chgData name="Caroline Roduit" userId="6f1fc4c3-b963-4d24-a52f-4d8d88d68934" providerId="ADAL" clId="{548856F9-D79F-4068-A20E-9252549E6E9A}" dt="2022-02-11T08:35:02.650" v="3307" actId="1038"/>
          <ac:picMkLst>
            <pc:docMk/>
            <pc:sldMk cId="3039229396" sldId="980"/>
            <ac:picMk id="8" creationId="{43CE8380-264B-48B6-B27D-E2ED7FE82865}"/>
          </ac:picMkLst>
        </pc:picChg>
        <pc:picChg chg="add mod">
          <ac:chgData name="Caroline Roduit" userId="6f1fc4c3-b963-4d24-a52f-4d8d88d68934" providerId="ADAL" clId="{548856F9-D79F-4068-A20E-9252549E6E9A}" dt="2022-02-11T08:46:51.060" v="3498" actId="14861"/>
          <ac:picMkLst>
            <pc:docMk/>
            <pc:sldMk cId="3039229396" sldId="980"/>
            <ac:picMk id="11" creationId="{A6A73C87-4E07-43DB-B71C-5F27629A93AE}"/>
          </ac:picMkLst>
        </pc:picChg>
        <pc:picChg chg="add mod">
          <ac:chgData name="Caroline Roduit" userId="6f1fc4c3-b963-4d24-a52f-4d8d88d68934" providerId="ADAL" clId="{548856F9-D79F-4068-A20E-9252549E6E9A}" dt="2022-02-11T08:45:33.556" v="3486" actId="164"/>
          <ac:picMkLst>
            <pc:docMk/>
            <pc:sldMk cId="3039229396" sldId="980"/>
            <ac:picMk id="20" creationId="{39D16030-ACCA-4D6E-8DFA-0D5634B54BB9}"/>
          </ac:picMkLst>
        </pc:picChg>
        <pc:picChg chg="add mod">
          <ac:chgData name="Caroline Roduit" userId="6f1fc4c3-b963-4d24-a52f-4d8d88d68934" providerId="ADAL" clId="{548856F9-D79F-4068-A20E-9252549E6E9A}" dt="2022-02-11T08:45:39.637" v="3487" actId="164"/>
          <ac:picMkLst>
            <pc:docMk/>
            <pc:sldMk cId="3039229396" sldId="980"/>
            <ac:picMk id="21" creationId="{F4870FD4-7FC7-444C-B1A8-329131200D55}"/>
          </ac:picMkLst>
        </pc:picChg>
        <pc:picChg chg="add mod">
          <ac:chgData name="Caroline Roduit" userId="6f1fc4c3-b963-4d24-a52f-4d8d88d68934" providerId="ADAL" clId="{548856F9-D79F-4068-A20E-9252549E6E9A}" dt="2022-02-11T08:45:44.054" v="3488" actId="164"/>
          <ac:picMkLst>
            <pc:docMk/>
            <pc:sldMk cId="3039229396" sldId="980"/>
            <ac:picMk id="22" creationId="{D216A2B3-5902-4EDA-A13F-ECE738F11A83}"/>
          </ac:picMkLst>
        </pc:picChg>
        <pc:picChg chg="mod">
          <ac:chgData name="Caroline Roduit" userId="6f1fc4c3-b963-4d24-a52f-4d8d88d68934" providerId="ADAL" clId="{548856F9-D79F-4068-A20E-9252549E6E9A}" dt="2022-02-11T08:48:47.895" v="3515" actId="207"/>
          <ac:picMkLst>
            <pc:docMk/>
            <pc:sldMk cId="3039229396" sldId="980"/>
            <ac:picMk id="29" creationId="{D186B7B1-01DF-4165-9A5D-3E8C5AD21CCF}"/>
          </ac:picMkLst>
        </pc:picChg>
      </pc:sldChg>
      <pc:sldChg chg="addSp modSp mod">
        <pc:chgData name="Caroline Roduit" userId="6f1fc4c3-b963-4d24-a52f-4d8d88d68934" providerId="ADAL" clId="{548856F9-D79F-4068-A20E-9252549E6E9A}" dt="2022-02-14T08:40:58.490" v="3961" actId="20577"/>
        <pc:sldMkLst>
          <pc:docMk/>
          <pc:sldMk cId="1757786500" sldId="981"/>
        </pc:sldMkLst>
        <pc:spChg chg="add mod">
          <ac:chgData name="Caroline Roduit" userId="6f1fc4c3-b963-4d24-a52f-4d8d88d68934" providerId="ADAL" clId="{548856F9-D79F-4068-A20E-9252549E6E9A}" dt="2022-02-14T08:40:58.490" v="3961" actId="20577"/>
          <ac:spMkLst>
            <pc:docMk/>
            <pc:sldMk cId="1757786500" sldId="981"/>
            <ac:spMk id="9" creationId="{AB1DA8CB-6709-49C9-BB04-D2E262E594DD}"/>
          </ac:spMkLst>
        </pc:spChg>
      </pc:sldChg>
      <pc:sldChg chg="modSp add mod">
        <pc:chgData name="Caroline Roduit" userId="6f1fc4c3-b963-4d24-a52f-4d8d88d68934" providerId="ADAL" clId="{548856F9-D79F-4068-A20E-9252549E6E9A}" dt="2022-02-14T08:34:18.376" v="3885" actId="20577"/>
        <pc:sldMkLst>
          <pc:docMk/>
          <pc:sldMk cId="2295318907" sldId="982"/>
        </pc:sldMkLst>
        <pc:spChg chg="mod">
          <ac:chgData name="Caroline Roduit" userId="6f1fc4c3-b963-4d24-a52f-4d8d88d68934" providerId="ADAL" clId="{548856F9-D79F-4068-A20E-9252549E6E9A}" dt="2022-02-14T07:39:11.431" v="3714" actId="790"/>
          <ac:spMkLst>
            <pc:docMk/>
            <pc:sldMk cId="2295318907" sldId="982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4T08:34:18.376" v="3885" actId="20577"/>
          <ac:spMkLst>
            <pc:docMk/>
            <pc:sldMk cId="2295318907" sldId="982"/>
            <ac:spMk id="6" creationId="{D501CA70-D6E0-45E2-846D-61C600A4C0F5}"/>
          </ac:spMkLst>
        </pc:spChg>
      </pc:sldChg>
      <pc:sldChg chg="addSp delSp modSp add del mod">
        <pc:chgData name="Caroline Roduit" userId="6f1fc4c3-b963-4d24-a52f-4d8d88d68934" providerId="ADAL" clId="{548856F9-D79F-4068-A20E-9252549E6E9A}" dt="2022-02-14T07:38:02.826" v="3710" actId="2696"/>
        <pc:sldMkLst>
          <pc:docMk/>
          <pc:sldMk cId="3133594833" sldId="982"/>
        </pc:sldMkLst>
        <pc:spChg chg="mod">
          <ac:chgData name="Caroline Roduit" userId="6f1fc4c3-b963-4d24-a52f-4d8d88d68934" providerId="ADAL" clId="{548856F9-D79F-4068-A20E-9252549E6E9A}" dt="2022-02-14T07:28:23.296" v="3667" actId="20577"/>
          <ac:spMkLst>
            <pc:docMk/>
            <pc:sldMk cId="3133594833" sldId="982"/>
            <ac:spMk id="5" creationId="{4F59D1BE-36E4-4AD6-BF8A-6E520C4F79DF}"/>
          </ac:spMkLst>
        </pc:spChg>
        <pc:spChg chg="mod">
          <ac:chgData name="Caroline Roduit" userId="6f1fc4c3-b963-4d24-a52f-4d8d88d68934" providerId="ADAL" clId="{548856F9-D79F-4068-A20E-9252549E6E9A}" dt="2022-02-14T07:37:08.701" v="3709" actId="2710"/>
          <ac:spMkLst>
            <pc:docMk/>
            <pc:sldMk cId="3133594833" sldId="982"/>
            <ac:spMk id="6" creationId="{D501CA70-D6E0-45E2-846D-61C600A4C0F5}"/>
          </ac:spMkLst>
        </pc:spChg>
        <pc:spChg chg="del">
          <ac:chgData name="Caroline Roduit" userId="6f1fc4c3-b963-4d24-a52f-4d8d88d68934" providerId="ADAL" clId="{548856F9-D79F-4068-A20E-9252549E6E9A}" dt="2022-02-14T07:29:39.278" v="3670" actId="478"/>
          <ac:spMkLst>
            <pc:docMk/>
            <pc:sldMk cId="3133594833" sldId="982"/>
            <ac:spMk id="9" creationId="{EE2D7528-B03A-4A86-90FB-2708D8C5CA15}"/>
          </ac:spMkLst>
        </pc:s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4" creationId="{E2CF1376-E8C9-4B3D-82CC-8717652DD4AE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5" creationId="{CD44CDE1-DBA4-491D-A520-5A227545FB27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6" creationId="{07315366-9D24-4F85-A783-8AE9227BF7D6}"/>
          </ac:grpSpMkLst>
        </pc:grpChg>
        <pc:grpChg chg="del">
          <ac:chgData name="Caroline Roduit" userId="6f1fc4c3-b963-4d24-a52f-4d8d88d68934" providerId="ADAL" clId="{548856F9-D79F-4068-A20E-9252549E6E9A}" dt="2022-02-14T07:29:43.342" v="3672" actId="478"/>
          <ac:grpSpMkLst>
            <pc:docMk/>
            <pc:sldMk cId="3133594833" sldId="982"/>
            <ac:grpSpMk id="37" creationId="{DB94F8BC-BD01-4BD2-AE17-32753CD3CEDE}"/>
          </ac:grpSpMkLst>
        </pc:grpChg>
        <pc:grpChg chg="del">
          <ac:chgData name="Caroline Roduit" userId="6f1fc4c3-b963-4d24-a52f-4d8d88d68934" providerId="ADAL" clId="{548856F9-D79F-4068-A20E-9252549E6E9A}" dt="2022-02-14T07:29:41.262" v="3671" actId="478"/>
          <ac:grpSpMkLst>
            <pc:docMk/>
            <pc:sldMk cId="3133594833" sldId="982"/>
            <ac:grpSpMk id="38" creationId="{23DFD11C-85F7-4AAE-A6B9-6AAD74857102}"/>
          </ac:grpSpMkLst>
        </pc:grpChg>
        <pc:picChg chg="del">
          <ac:chgData name="Caroline Roduit" userId="6f1fc4c3-b963-4d24-a52f-4d8d88d68934" providerId="ADAL" clId="{548856F9-D79F-4068-A20E-9252549E6E9A}" dt="2022-02-14T07:28:26.847" v="3668" actId="478"/>
          <ac:picMkLst>
            <pc:docMk/>
            <pc:sldMk cId="3133594833" sldId="982"/>
            <ac:picMk id="8" creationId="{83B139CA-7A91-456F-A98A-47157FB4BCC0}"/>
          </ac:picMkLst>
        </pc:picChg>
        <pc:picChg chg="add mod">
          <ac:chgData name="Caroline Roduit" userId="6f1fc4c3-b963-4d24-a52f-4d8d88d68934" providerId="ADAL" clId="{548856F9-D79F-4068-A20E-9252549E6E9A}" dt="2022-02-14T07:30:52.152" v="3682" actId="1076"/>
          <ac:picMkLst>
            <pc:docMk/>
            <pc:sldMk cId="3133594833" sldId="982"/>
            <ac:picMk id="11" creationId="{920431FB-8ED2-4C9B-9A06-8F8E27DD2AB6}"/>
          </ac:picMkLst>
        </pc:picChg>
        <pc:picChg chg="del">
          <ac:chgData name="Caroline Roduit" userId="6f1fc4c3-b963-4d24-a52f-4d8d88d68934" providerId="ADAL" clId="{548856F9-D79F-4068-A20E-9252549E6E9A}" dt="2022-02-14T07:29:36.974" v="3669" actId="478"/>
          <ac:picMkLst>
            <pc:docMk/>
            <pc:sldMk cId="3133594833" sldId="982"/>
            <ac:picMk id="12" creationId="{414E2076-45A7-4DA1-911D-C48C61E8BBC9}"/>
          </ac:picMkLst>
        </pc:picChg>
        <pc:picChg chg="add mod">
          <ac:chgData name="Caroline Roduit" userId="6f1fc4c3-b963-4d24-a52f-4d8d88d68934" providerId="ADAL" clId="{548856F9-D79F-4068-A20E-9252549E6E9A}" dt="2022-02-14T07:30:03.879" v="3677" actId="14100"/>
          <ac:picMkLst>
            <pc:docMk/>
            <pc:sldMk cId="3133594833" sldId="982"/>
            <ac:picMk id="1026" creationId="{3E495B5A-BA12-4873-8C63-7F12887C572E}"/>
          </ac:picMkLst>
        </pc:picChg>
      </pc:sldChg>
      <pc:sldChg chg="add del">
        <pc:chgData name="Caroline Roduit" userId="6f1fc4c3-b963-4d24-a52f-4d8d88d68934" providerId="ADAL" clId="{548856F9-D79F-4068-A20E-9252549E6E9A}" dt="2022-02-14T07:41:07.272" v="3775" actId="2696"/>
        <pc:sldMkLst>
          <pc:docMk/>
          <pc:sldMk cId="1505576322" sldId="9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1C179D2A-92AF-4A90-A101-2B90028A1A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8A90720-111B-497F-A479-7504AAD7D4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r>
              <a:rPr lang="fr-FR"/>
              <a:t>Team Production 15.2.2022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19DFB8-5AA9-4A75-901A-395036BC7D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D1F156A0-2612-487C-84C6-78CC2F3F40E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741237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5"/>
          </a:xfrm>
          <a:prstGeom prst="rect">
            <a:avLst/>
          </a:prstGeom>
        </p:spPr>
        <p:txBody>
          <a:bodyPr vert="horz" lIns="95560" tIns="47780" rIns="95560" bIns="47780" rtlCol="0"/>
          <a:lstStyle>
            <a:lvl1pPr algn="r">
              <a:defRPr sz="1300"/>
            </a:lvl1pPr>
          </a:lstStyle>
          <a:p>
            <a:fld id="{075AF8D4-739A-4013-996E-49B1185A5063}" type="datetimeFigureOut">
              <a:rPr lang="fr-FR" smtClean="0"/>
              <a:t>15/02/2024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0" tIns="47780" rIns="95560" bIns="4778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0" tIns="47780" rIns="95560" bIns="4778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l">
              <a:defRPr sz="1300"/>
            </a:lvl1pPr>
          </a:lstStyle>
          <a:p>
            <a:r>
              <a:rPr lang="fr-FR"/>
              <a:t>Team Production 15.02.2022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5560" tIns="47780" rIns="95560" bIns="47780" rtlCol="0" anchor="b"/>
          <a:lstStyle>
            <a:lvl1pPr algn="r">
              <a:defRPr sz="1300"/>
            </a:lvl1pPr>
          </a:lstStyle>
          <a:p>
            <a:fld id="{37C75BFD-3BBF-4FE4-B271-E307BEF357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64202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4213" y="1658938"/>
            <a:ext cx="7772400" cy="1082675"/>
          </a:xfrm>
          <a:ln w="57150">
            <a:solidFill>
              <a:srgbClr val="4D4D4D"/>
            </a:solidFill>
            <a:miter lim="800000"/>
            <a:headEnd/>
            <a:tailEnd/>
          </a:ln>
        </p:spPr>
        <p:txBody>
          <a:bodyPr/>
          <a:lstStyle>
            <a:lvl1pPr algn="ctr">
              <a:lnSpc>
                <a:spcPct val="170000"/>
              </a:lnSpc>
              <a:defRPr sz="3600"/>
            </a:lvl1pPr>
          </a:lstStyle>
          <a:p>
            <a:pPr lvl="0"/>
            <a:r>
              <a:rPr lang="de-DE" altLang="fr-FR" noProof="0"/>
              <a:t>Titelmasterformat durch Klicken bearbeiten</a:t>
            </a:r>
            <a:endParaRPr lang="fr-CH" altLang="fr-FR" noProof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36988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de-DE" altLang="fr-FR" noProof="0"/>
              <a:t>Formatvorlage des Untertitelmasters durch Klicken bearbeiten</a:t>
            </a:r>
            <a:endParaRPr lang="fr-CH" altLang="fr-FR" noProof="0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248" name="Picture 8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4863" y="6081713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765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EFFB4E-822E-444C-A078-5D4B16E58CB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59841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4975" y="215900"/>
            <a:ext cx="2108200" cy="616585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15900"/>
            <a:ext cx="6175375" cy="616585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B2BE0A-0D26-438B-81AF-F72B98D44C99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09249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110B38-C2A7-4F38-B104-8EFD46DB33E5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07282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65C161-87D9-4479-AFC0-58B6071634BB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75743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256212"/>
          </a:xfrm>
        </p:spPr>
        <p:txBody>
          <a:bodyPr lIns="0" tIns="0" rIns="0" bIns="0"/>
          <a:lstStyle>
            <a:lvl1pPr marL="265113" indent="-265113">
              <a:defRPr sz="1400"/>
            </a:lvl1pPr>
            <a:lvl2pPr marL="623888" indent="-166688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256212"/>
          </a:xfrm>
        </p:spPr>
        <p:txBody>
          <a:bodyPr lIns="0" tIns="0" rIns="0" bIns="0"/>
          <a:lstStyle>
            <a:lvl1pPr marL="265113" indent="-265113">
              <a:defRPr sz="1400"/>
            </a:lvl1pPr>
            <a:lvl2pPr marL="623888" indent="-166688"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D83AD3-1FE5-487C-A548-89F2905851A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5423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68EDB76-A449-4D47-BDE3-CD6E02A00648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4228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BF0186-BFA0-4740-8288-A9BA32E93D81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229414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02AAB0-C23C-4D66-8D39-DCC28AA7540E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01912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D550AC-C2DE-4AFC-A65E-D283613019CC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4137734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fr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fr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CH" altLang="fr-FR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D59D80-1033-438A-A540-E2C2DDB699F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067318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1913"/>
            <a:ext cx="9151938" cy="342900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alt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25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altLang="fr-FR"/>
              <a:t>Cliquez pour modifier les styles </a:t>
            </a:r>
          </a:p>
          <a:p>
            <a:pPr lvl="1"/>
            <a:r>
              <a:rPr lang="fr-CH" altLang="fr-FR"/>
              <a:t>Deuxième niveau</a:t>
            </a:r>
          </a:p>
          <a:p>
            <a:pPr lvl="2"/>
            <a:r>
              <a:rPr lang="fr-CH" altLang="fr-FR"/>
              <a:t>Troisième niveau</a:t>
            </a:r>
          </a:p>
          <a:p>
            <a:pPr lvl="3"/>
            <a:r>
              <a:rPr lang="fr-CH" altLang="fr-FR"/>
              <a:t>Quatrième niveau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51938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-7938" y="6534150"/>
            <a:ext cx="9151938" cy="323850"/>
          </a:xfrm>
          <a:prstGeom prst="rect">
            <a:avLst/>
          </a:prstGeom>
          <a:gradFill rotWithShape="1">
            <a:gsLst>
              <a:gs pos="0">
                <a:srgbClr val="4D4D4D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6250" y="6521450"/>
            <a:ext cx="7616825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fr-CH" altLang="fr-FR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558800" y="6740525"/>
            <a:ext cx="8585200" cy="125413"/>
          </a:xfrm>
          <a:prstGeom prst="rect">
            <a:avLst/>
          </a:prstGeom>
          <a:solidFill>
            <a:srgbClr val="E1282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333333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44" name="Picture 20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6450" y="6083300"/>
            <a:ext cx="701675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1925" y="6681788"/>
            <a:ext cx="431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000"/>
            </a:lvl1pPr>
          </a:lstStyle>
          <a:p>
            <a:fld id="{3A419974-A043-40E9-80C9-0402FF7F30E6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990299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E1282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E1282B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0000"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rgbClr val="E1282B"/>
          </a:solidFill>
          <a:latin typeface="+mn-lt"/>
          <a:ea typeface="+mn-ea"/>
          <a:cs typeface="+mn-cs"/>
        </a:defRPr>
      </a:lvl2pPr>
      <a:lvl3pPr marL="1143000" indent="-220663" algn="l" rtl="0" eaLnBrk="1" fontAlgn="base" hangingPunct="1">
        <a:spcBef>
          <a:spcPct val="20000"/>
        </a:spcBef>
        <a:spcAft>
          <a:spcPct val="0"/>
        </a:spcAft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5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min.ch/opc/fr/classified-compilation/19070042/index.html#a60" TargetMode="External"/><Relationship Id="rId2" Type="http://schemas.openxmlformats.org/officeDocument/2006/relationships/hyperlink" Target="http://www.admin.ch/opc/fr/classified-compilation/19110009/index.html#a53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s.ch/retour-concessions" TargetMode="External"/><Relationship Id="rId4" Type="http://schemas.openxmlformats.org/officeDocument/2006/relationships/hyperlink" Target="https://www.kmu.admin.ch/kmu/fr/home/savoir-pratique/creation-pme/creation-entreprise/choisir-une-forme-juridique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4213" y="1015107"/>
            <a:ext cx="7772400" cy="2917722"/>
          </a:xfrm>
        </p:spPr>
        <p:txBody>
          <a:bodyPr/>
          <a:lstStyle/>
          <a:p>
            <a:r>
              <a:rPr lang="fr-CH" dirty="0" smtClean="0"/>
              <a:t>Exemples d’organisations pour clarifier le retour des concessions de forces hydrauliques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442214"/>
            <a:ext cx="6400800" cy="1147374"/>
          </a:xfrm>
        </p:spPr>
        <p:txBody>
          <a:bodyPr/>
          <a:lstStyle/>
          <a:p>
            <a:r>
              <a:rPr lang="fr-CH" dirty="0" smtClean="0"/>
              <a:t>Proposition à destination des communes </a:t>
            </a:r>
            <a:r>
              <a:rPr lang="fr-CH" dirty="0" err="1" smtClean="0"/>
              <a:t>concédantes</a:t>
            </a:r>
            <a:endParaRPr lang="fr-CH" dirty="0" smtClean="0"/>
          </a:p>
          <a:p>
            <a:r>
              <a:rPr lang="fr-CH" dirty="0" smtClean="0"/>
              <a:t>Version de mai 2023, mise à jour en février 2024</a:t>
            </a:r>
          </a:p>
        </p:txBody>
      </p:sp>
    </p:spTree>
    <p:extLst>
      <p:ext uri="{BB962C8B-B14F-4D97-AF65-F5344CB8AC3E}">
        <p14:creationId xmlns:p14="http://schemas.microsoft.com/office/powerpoint/2010/main" val="77419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400" dirty="0" smtClean="0">
                <a:solidFill>
                  <a:schemeClr val="tx1"/>
                </a:solidFill>
              </a:rPr>
              <a:t> </a:t>
            </a:r>
            <a:r>
              <a:rPr lang="de-CH" sz="1400" dirty="0" err="1" smtClean="0">
                <a:solidFill>
                  <a:schemeClr val="tx1"/>
                </a:solidFill>
              </a:rPr>
              <a:t>actuelle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25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10</a:t>
            </a:fld>
            <a:endParaRPr lang="fr-CH" alt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216311" y="4848687"/>
            <a:ext cx="2016000" cy="85926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canton </a:t>
            </a:r>
          </a:p>
          <a:p>
            <a:pPr algn="ctr"/>
            <a:r>
              <a:rPr lang="fr-CH" sz="1100" b="1" dirty="0" smtClean="0"/>
              <a:t>(FMV</a:t>
            </a:r>
            <a:r>
              <a:rPr lang="fr-CH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économique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juridique  </a:t>
            </a: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fr-CH" dirty="0" smtClean="0"/>
              <a:t>Exemple d’organisation </a:t>
            </a:r>
            <a:r>
              <a:rPr lang="fr-CH" dirty="0"/>
              <a:t>des experts 3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197568" y="4844215"/>
            <a:ext cx="2016000" cy="8637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communes </a:t>
            </a:r>
          </a:p>
          <a:p>
            <a:pPr algn="ctr"/>
            <a:r>
              <a:rPr lang="fr-CH" sz="1100" b="1" dirty="0" err="1" smtClean="0"/>
              <a:t>concédantes</a:t>
            </a:r>
            <a:r>
              <a:rPr lang="fr-CH" sz="1100" b="1" dirty="0" smtClean="0"/>
              <a:t> (xx</a:t>
            </a:r>
            <a:r>
              <a:rPr lang="fr-CH" sz="1100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économique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juridique 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2933258" y="3971307"/>
            <a:ext cx="1622735" cy="58889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1 représentant</a:t>
            </a:r>
          </a:p>
          <a:p>
            <a:pPr algn="ctr"/>
            <a:r>
              <a:rPr lang="fr-CH" sz="1100" b="1" dirty="0" smtClean="0"/>
              <a:t> des experts</a:t>
            </a:r>
            <a:endParaRPr lang="fr-CH" sz="1100" dirty="0" smtClean="0"/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744626" y="4560201"/>
            <a:ext cx="0" cy="715882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3" idx="3"/>
            <a:endCxn id="14" idx="1"/>
          </p:cNvCxnSpPr>
          <p:nvPr/>
        </p:nvCxnSpPr>
        <p:spPr>
          <a:xfrm flipV="1">
            <a:off x="3232311" y="5276083"/>
            <a:ext cx="965257" cy="2236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375019" y="4116995"/>
            <a:ext cx="1073463" cy="49583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>
              <a:spcBef>
                <a:spcPts val="600"/>
              </a:spcBef>
            </a:pPr>
            <a:r>
              <a:rPr lang="fr-CH" sz="1200" b="1" dirty="0" smtClean="0"/>
              <a:t>Canton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4775295" y="4116326"/>
            <a:ext cx="1236613" cy="496501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200" b="1" dirty="0" smtClean="0"/>
              <a:t>Communes </a:t>
            </a:r>
          </a:p>
          <a:p>
            <a:pPr algn="ctr"/>
            <a:r>
              <a:rPr lang="fr-CH" sz="1200" b="1" dirty="0" err="1" smtClean="0"/>
              <a:t>concédantes</a:t>
            </a:r>
            <a:endParaRPr lang="fr-CH" sz="1200" b="1" dirty="0" smtClean="0"/>
          </a:p>
        </p:txBody>
      </p: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26" idx="2"/>
          </p:cNvCxnSpPr>
          <p:nvPr/>
        </p:nvCxnSpPr>
        <p:spPr>
          <a:xfrm flipH="1">
            <a:off x="1911750" y="4612827"/>
            <a:ext cx="1" cy="249746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</p:cNvCxnSpPr>
          <p:nvPr/>
        </p:nvCxnSpPr>
        <p:spPr>
          <a:xfrm flipH="1">
            <a:off x="5367795" y="4605950"/>
            <a:ext cx="1" cy="249746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cxnSp>
        <p:nvCxnSpPr>
          <p:cNvPr id="29" name="Connecteur droit 2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4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5" idx="2"/>
            <a:endCxn id="15" idx="0"/>
          </p:cNvCxnSpPr>
          <p:nvPr/>
        </p:nvCxnSpPr>
        <p:spPr>
          <a:xfrm>
            <a:off x="3731814" y="2043155"/>
            <a:ext cx="12812" cy="1928152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Comité </a:t>
            </a:r>
            <a:r>
              <a:rPr lang="fr-CH" sz="1400" b="1" dirty="0"/>
              <a:t>de </a:t>
            </a:r>
            <a:r>
              <a:rPr lang="fr-CH" sz="1400" b="1" dirty="0" smtClean="0"/>
              <a:t>projet (</a:t>
            </a:r>
            <a:r>
              <a:rPr lang="fr-CH" sz="1400" b="1" dirty="0" err="1" smtClean="0"/>
              <a:t>CoPro</a:t>
            </a:r>
            <a:r>
              <a:rPr lang="fr-CH" sz="1400" b="1" dirty="0" smtClean="0"/>
              <a:t>)</a:t>
            </a:r>
          </a:p>
          <a:p>
            <a:pPr algn="ctr"/>
            <a:r>
              <a:rPr lang="fr-CH" sz="1400" b="1" dirty="0" smtClean="0"/>
              <a:t>Ou Gestionnaire du projet</a:t>
            </a:r>
            <a:endParaRPr lang="fr-CH" sz="1400" b="1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81329" y="2762522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96877" y="1667470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</p:spTree>
    <p:extLst>
      <p:ext uri="{BB962C8B-B14F-4D97-AF65-F5344CB8AC3E}">
        <p14:creationId xmlns:p14="http://schemas.microsoft.com/office/powerpoint/2010/main" val="27264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400" dirty="0" smtClean="0">
                <a:solidFill>
                  <a:schemeClr val="tx1"/>
                </a:solidFill>
              </a:rPr>
              <a:t> </a:t>
            </a:r>
            <a:r>
              <a:rPr lang="de-CH" sz="1400" dirty="0" err="1" smtClean="0">
                <a:solidFill>
                  <a:schemeClr val="tx1"/>
                </a:solidFill>
              </a:rPr>
              <a:t>actuelle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19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11</a:t>
            </a:fld>
            <a:endParaRPr lang="fr-CH" alt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4" y="4951178"/>
            <a:ext cx="3527839" cy="740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</a:t>
            </a:r>
            <a:r>
              <a:rPr lang="fr-CH" sz="1100" dirty="0" smtClean="0"/>
              <a:t>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économique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juridique  </a:t>
            </a: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fr-CH" dirty="0" smtClean="0"/>
              <a:t>Exemple d’organisation des experts 4</a:t>
            </a:r>
            <a:endParaRPr lang="fr-CH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196805" y="3972839"/>
            <a:ext cx="1702290" cy="84447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Comité d’experts des </a:t>
            </a:r>
          </a:p>
          <a:p>
            <a:pPr algn="ctr"/>
            <a:r>
              <a:rPr lang="fr-CH" sz="1100" b="1" dirty="0" smtClean="0"/>
              <a:t>communes </a:t>
            </a:r>
            <a:r>
              <a:rPr lang="fr-CH" sz="1100" b="1" dirty="0" err="1" smtClean="0"/>
              <a:t>concédantes</a:t>
            </a:r>
            <a:endParaRPr lang="fr-CH" sz="11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économique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juridique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731814" y="4393975"/>
            <a:ext cx="464991" cy="1103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29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0" idx="2"/>
            <a:endCxn id="13" idx="0"/>
          </p:cNvCxnSpPr>
          <p:nvPr/>
        </p:nvCxnSpPr>
        <p:spPr>
          <a:xfrm>
            <a:off x="3731814" y="2043155"/>
            <a:ext cx="0" cy="2908023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Comité </a:t>
            </a:r>
            <a:r>
              <a:rPr lang="fr-CH" sz="1400" b="1" dirty="0"/>
              <a:t>de </a:t>
            </a:r>
            <a:r>
              <a:rPr lang="fr-CH" sz="1400" b="1" dirty="0" smtClean="0"/>
              <a:t>projet (</a:t>
            </a:r>
            <a:r>
              <a:rPr lang="fr-CH" sz="1400" b="1" dirty="0" err="1" smtClean="0"/>
              <a:t>CoPro</a:t>
            </a:r>
            <a:r>
              <a:rPr lang="fr-CH" sz="1400" b="1" dirty="0" smtClean="0"/>
              <a:t>)</a:t>
            </a:r>
          </a:p>
          <a:p>
            <a:pPr algn="ctr"/>
            <a:r>
              <a:rPr lang="fr-CH" sz="1400" b="1" dirty="0" smtClean="0"/>
              <a:t>Ou Gestionnaire du projet</a:t>
            </a:r>
            <a:endParaRPr lang="fr-CH" sz="1400" b="1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81329" y="2762522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96877" y="1667470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</p:spTree>
    <p:extLst>
      <p:ext uri="{BB962C8B-B14F-4D97-AF65-F5344CB8AC3E}">
        <p14:creationId xmlns:p14="http://schemas.microsoft.com/office/powerpoint/2010/main" val="71238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1150842"/>
            <a:ext cx="8424862" cy="4896966"/>
          </a:xfrm>
        </p:spPr>
        <p:txBody>
          <a:bodyPr/>
          <a:lstStyle/>
          <a:p>
            <a:r>
              <a:rPr lang="fr-CH" sz="1600" dirty="0" smtClean="0"/>
              <a:t>Experts  </a:t>
            </a:r>
          </a:p>
          <a:p>
            <a:pPr lvl="1"/>
            <a:r>
              <a:rPr lang="fr-CH" sz="1400" dirty="0" smtClean="0"/>
              <a:t>Analyse du </a:t>
            </a:r>
            <a:r>
              <a:rPr lang="fr-CH" sz="1400" dirty="0"/>
              <a:t>rapport du concessionnaire et </a:t>
            </a:r>
            <a:r>
              <a:rPr lang="fr-CH" sz="1400" dirty="0" smtClean="0"/>
              <a:t>toutes autres données utiles</a:t>
            </a:r>
            <a:endParaRPr lang="fr-CH" sz="1400" dirty="0"/>
          </a:p>
          <a:p>
            <a:pPr lvl="1"/>
            <a:r>
              <a:rPr lang="fr-CH" sz="1400" dirty="0" smtClean="0"/>
              <a:t>Visite des </a:t>
            </a:r>
            <a:r>
              <a:rPr lang="fr-CH" sz="1400" dirty="0"/>
              <a:t>installations</a:t>
            </a:r>
          </a:p>
          <a:p>
            <a:pPr lvl="1"/>
            <a:r>
              <a:rPr lang="fr-CH" sz="1400" dirty="0" smtClean="0"/>
              <a:t>Elaboration du </a:t>
            </a:r>
            <a:r>
              <a:rPr lang="fr-CH" sz="1400" dirty="0"/>
              <a:t>rapport </a:t>
            </a:r>
            <a:r>
              <a:rPr lang="fr-CH" sz="1400" dirty="0" smtClean="0"/>
              <a:t>« état </a:t>
            </a:r>
            <a:r>
              <a:rPr lang="fr-CH" sz="1400" dirty="0"/>
              <a:t>des </a:t>
            </a:r>
            <a:r>
              <a:rPr lang="fr-CH" sz="1400" dirty="0" smtClean="0"/>
              <a:t>installations »</a:t>
            </a:r>
            <a:endParaRPr lang="fr-CH" sz="1400" dirty="0"/>
          </a:p>
          <a:p>
            <a:pPr lvl="1"/>
            <a:r>
              <a:rPr lang="fr-CH" sz="1400" dirty="0" smtClean="0"/>
              <a:t>Elaboration du </a:t>
            </a:r>
            <a:r>
              <a:rPr lang="fr-CH" sz="1400" dirty="0"/>
              <a:t>rapport </a:t>
            </a:r>
            <a:r>
              <a:rPr lang="fr-CH" sz="1400" dirty="0" smtClean="0"/>
              <a:t>« indemnité équitable »</a:t>
            </a:r>
            <a:endParaRPr lang="fr-CH" sz="1400" dirty="0"/>
          </a:p>
          <a:p>
            <a:pPr lvl="1"/>
            <a:r>
              <a:rPr lang="fr-CH" sz="1400" dirty="0" smtClean="0"/>
              <a:t>Elaboration du </a:t>
            </a:r>
            <a:r>
              <a:rPr lang="fr-CH" sz="1400" dirty="0"/>
              <a:t>rapport </a:t>
            </a:r>
            <a:r>
              <a:rPr lang="fr-CH" sz="1400" dirty="0" smtClean="0"/>
              <a:t>« valeur </a:t>
            </a:r>
            <a:r>
              <a:rPr lang="fr-CH" sz="1400" dirty="0"/>
              <a:t>de </a:t>
            </a:r>
            <a:r>
              <a:rPr lang="fr-CH" sz="1400" dirty="0" smtClean="0"/>
              <a:t>marché »</a:t>
            </a:r>
            <a:endParaRPr lang="fr-CH" sz="1400" dirty="0"/>
          </a:p>
          <a:p>
            <a:pPr lvl="1"/>
            <a:r>
              <a:rPr lang="fr-CH" sz="1400" dirty="0" smtClean="0"/>
              <a:t>Elaboration du </a:t>
            </a:r>
            <a:r>
              <a:rPr lang="fr-CH" sz="1400" dirty="0"/>
              <a:t>rapport </a:t>
            </a:r>
            <a:r>
              <a:rPr lang="fr-CH" sz="1400" dirty="0" smtClean="0"/>
              <a:t>« synthèse »</a:t>
            </a:r>
          </a:p>
          <a:p>
            <a:pPr lvl="1"/>
            <a:endParaRPr lang="fr-CH" sz="1400" dirty="0"/>
          </a:p>
          <a:p>
            <a:r>
              <a:rPr lang="fr-CH" sz="1600" dirty="0" smtClean="0"/>
              <a:t>Comité d’experts des communes </a:t>
            </a:r>
            <a:r>
              <a:rPr lang="fr-CH" sz="1600" dirty="0" err="1" smtClean="0"/>
              <a:t>concédantes</a:t>
            </a:r>
            <a:endParaRPr lang="fr-CH" sz="1600" dirty="0" smtClean="0"/>
          </a:p>
          <a:p>
            <a:pPr lvl="1"/>
            <a:r>
              <a:rPr lang="fr-CH" sz="1400" dirty="0"/>
              <a:t>Analyse d</a:t>
            </a:r>
            <a:r>
              <a:rPr lang="fr-CH" sz="1400" dirty="0" smtClean="0"/>
              <a:t>es </a:t>
            </a:r>
            <a:r>
              <a:rPr lang="fr-CH" sz="1400" dirty="0"/>
              <a:t>rapports élaborés par </a:t>
            </a:r>
            <a:r>
              <a:rPr lang="fr-CH" sz="1400" dirty="0" smtClean="0"/>
              <a:t>les experts</a:t>
            </a:r>
            <a:endParaRPr lang="fr-CH" sz="1400" dirty="0"/>
          </a:p>
          <a:p>
            <a:pPr lvl="1"/>
            <a:r>
              <a:rPr lang="fr-CH" sz="1400" dirty="0"/>
              <a:t>Demande de </a:t>
            </a:r>
            <a:r>
              <a:rPr lang="fr-CH" sz="1400" dirty="0" smtClean="0"/>
              <a:t>compléments / </a:t>
            </a:r>
            <a:r>
              <a:rPr lang="fr-CH" sz="1400" dirty="0"/>
              <a:t>modifications des </a:t>
            </a:r>
            <a:r>
              <a:rPr lang="fr-CH" sz="1400" dirty="0" smtClean="0"/>
              <a:t>rapports des experts</a:t>
            </a:r>
            <a:endParaRPr lang="fr-CH" sz="1400" dirty="0"/>
          </a:p>
          <a:p>
            <a:pPr lvl="1"/>
            <a:r>
              <a:rPr lang="fr-CH" sz="1400" dirty="0" smtClean="0"/>
              <a:t>Prise de position </a:t>
            </a:r>
            <a:r>
              <a:rPr lang="fr-CH" sz="1400" dirty="0"/>
              <a:t>sur les rapports </a:t>
            </a:r>
            <a:r>
              <a:rPr lang="fr-CH" sz="1400" dirty="0" smtClean="0"/>
              <a:t>des experts à </a:t>
            </a:r>
            <a:r>
              <a:rPr lang="fr-CH" sz="1400" dirty="0"/>
              <a:t>l’attention </a:t>
            </a:r>
            <a:r>
              <a:rPr lang="fr-CH" sz="1400" dirty="0" smtClean="0"/>
              <a:t>des autorités </a:t>
            </a:r>
            <a:r>
              <a:rPr lang="fr-CH" sz="1400" dirty="0" err="1" smtClean="0"/>
              <a:t>concédantes</a:t>
            </a:r>
            <a:endParaRPr lang="fr-CH" sz="1400" dirty="0"/>
          </a:p>
          <a:p>
            <a:pPr marL="457200" lvl="1" indent="0">
              <a:buNone/>
            </a:pPr>
            <a:endParaRPr lang="fr-CH" dirty="0"/>
          </a:p>
          <a:p>
            <a:pPr lvl="1"/>
            <a:endParaRPr lang="fr-CH" dirty="0">
              <a:solidFill>
                <a:srgbClr val="00B050"/>
              </a:solidFill>
            </a:endParaRPr>
          </a:p>
          <a:p>
            <a:pPr lvl="1"/>
            <a:endParaRPr lang="fr-CH" dirty="0">
              <a:solidFill>
                <a:schemeClr val="tx1"/>
              </a:solidFill>
            </a:endParaRPr>
          </a:p>
          <a:p>
            <a:pPr lvl="1"/>
            <a:endParaRPr lang="fr-CH" dirty="0"/>
          </a:p>
          <a:p>
            <a:pPr marL="457200" lvl="1" indent="0">
              <a:buNone/>
            </a:pPr>
            <a:endParaRPr lang="fr-CH" sz="16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12</a:t>
            </a:fld>
            <a:endParaRPr lang="fr-CH" altLang="fr-FR"/>
          </a:p>
        </p:txBody>
      </p:sp>
      <p:sp>
        <p:nvSpPr>
          <p:cNvPr id="8" name="Titre 1"/>
          <p:cNvSpPr txBox="1">
            <a:spLocks/>
          </p:cNvSpPr>
          <p:nvPr/>
        </p:nvSpPr>
        <p:spPr bwMode="auto">
          <a:xfrm>
            <a:off x="609600" y="3683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E1282B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fr-CH" dirty="0"/>
              <a:t>Exemples de rôles et </a:t>
            </a:r>
            <a:r>
              <a:rPr lang="fr-CH" dirty="0" smtClean="0"/>
              <a:t>responsabilités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8879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3375732"/>
            <a:ext cx="7886700" cy="1015663"/>
          </a:xfrm>
        </p:spPr>
        <p:txBody>
          <a:bodyPr/>
          <a:lstStyle/>
          <a:p>
            <a:r>
              <a:rPr lang="fr-CH" dirty="0" smtClean="0"/>
              <a:t>Formes juridiques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13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249720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/>
              <a:t>F</a:t>
            </a:r>
            <a:r>
              <a:rPr lang="fr-CH" dirty="0" smtClean="0"/>
              <a:t>ormes juridiques possibles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/>
              <a:t>A ce jour, les autorités </a:t>
            </a:r>
            <a:r>
              <a:rPr lang="fr-CH" dirty="0" err="1"/>
              <a:t>concédantes</a:t>
            </a:r>
            <a:r>
              <a:rPr lang="fr-CH" dirty="0"/>
              <a:t> ce sont organisées en comité, sociétés simples </a:t>
            </a:r>
            <a:r>
              <a:rPr lang="pl-PL" dirty="0" smtClean="0">
                <a:hlinkClick r:id="rId2"/>
              </a:rPr>
              <a:t>CO Art. 530 à 551</a:t>
            </a:r>
            <a:r>
              <a:rPr lang="fr-CH" dirty="0" smtClean="0"/>
              <a:t> </a:t>
            </a:r>
            <a:r>
              <a:rPr lang="fr-CH" dirty="0"/>
              <a:t>ou associations </a:t>
            </a:r>
            <a:r>
              <a:rPr lang="fr-CH" dirty="0" smtClean="0">
                <a:hlinkClick r:id="rId3"/>
              </a:rPr>
              <a:t>CC Art. 60 à 79</a:t>
            </a:r>
            <a:r>
              <a:rPr lang="fr-CH" dirty="0" smtClean="0"/>
              <a:t>. </a:t>
            </a:r>
            <a:endParaRPr lang="fr-CH" dirty="0"/>
          </a:p>
          <a:p>
            <a:endParaRPr lang="fr-CH" dirty="0" smtClean="0"/>
          </a:p>
          <a:p>
            <a:r>
              <a:rPr lang="fr-CH" dirty="0" smtClean="0"/>
              <a:t>Pour </a:t>
            </a:r>
            <a:r>
              <a:rPr lang="fr-CH" dirty="0"/>
              <a:t>plus d’informations sur les autres </a:t>
            </a:r>
            <a:r>
              <a:rPr lang="fr-CH" dirty="0" smtClean="0"/>
              <a:t>formes </a:t>
            </a:r>
            <a:r>
              <a:rPr lang="fr-CH" dirty="0"/>
              <a:t>juridiques existantes, merci de vous référez </a:t>
            </a:r>
            <a:r>
              <a:rPr lang="fr-CH" dirty="0">
                <a:hlinkClick r:id="rId4"/>
              </a:rPr>
              <a:t>au site internet </a:t>
            </a:r>
            <a:r>
              <a:rPr lang="fr-CH" dirty="0" smtClean="0">
                <a:hlinkClick r:id="rId4"/>
              </a:rPr>
              <a:t>admin.ch</a:t>
            </a:r>
            <a:endParaRPr lang="fr-CH" dirty="0" smtClean="0"/>
          </a:p>
          <a:p>
            <a:pPr marL="0" indent="0">
              <a:buNone/>
            </a:pPr>
            <a:r>
              <a:rPr lang="fr-CH" sz="1000" dirty="0"/>
              <a:t> </a:t>
            </a:r>
            <a:r>
              <a:rPr lang="fr-CH" sz="1000" dirty="0" smtClean="0"/>
              <a:t>          (https</a:t>
            </a:r>
            <a:r>
              <a:rPr lang="fr-CH" sz="1000" dirty="0"/>
              <a:t>://</a:t>
            </a:r>
            <a:r>
              <a:rPr lang="fr-CH" sz="1000" dirty="0" smtClean="0"/>
              <a:t>www.kmu.admin.ch/kmu/fr/home/savoir-pratique/creation-pme/creation-entreprise/choisir-une-forme-juridique.html)</a:t>
            </a:r>
            <a:endParaRPr lang="fr-CH" sz="1000" dirty="0"/>
          </a:p>
          <a:p>
            <a:endParaRPr lang="fr-CH" sz="1000" dirty="0"/>
          </a:p>
          <a:p>
            <a:r>
              <a:rPr lang="fr-CH" dirty="0" smtClean="0"/>
              <a:t>Il </a:t>
            </a:r>
            <a:r>
              <a:rPr lang="fr-CH" dirty="0"/>
              <a:t>est possible d’inscrire dans les statuts </a:t>
            </a:r>
            <a:r>
              <a:rPr lang="fr-CH" dirty="0" smtClean="0"/>
              <a:t>de la société que </a:t>
            </a:r>
            <a:r>
              <a:rPr lang="fr-CH" dirty="0"/>
              <a:t>les organes politiques de chaque collectivité (Conseil municipal, Assemblée primaire, Conseil d’Etat et Parlement cantonal) restent les autorités des décisions formelles. </a:t>
            </a:r>
            <a:endParaRPr lang="fr-CH" dirty="0" smtClean="0"/>
          </a:p>
          <a:p>
            <a:endParaRPr lang="fr-CH" dirty="0"/>
          </a:p>
          <a:p>
            <a:r>
              <a:rPr lang="fr-CH" dirty="0"/>
              <a:t>Il est possible d’inscrire dans les statuts que </a:t>
            </a:r>
            <a:r>
              <a:rPr lang="fr-CH" dirty="0" smtClean="0"/>
              <a:t>chaque </a:t>
            </a:r>
            <a:r>
              <a:rPr lang="fr-CH" dirty="0"/>
              <a:t>membre </a:t>
            </a:r>
            <a:r>
              <a:rPr lang="fr-CH" dirty="0" smtClean="0"/>
              <a:t>dispose d’un droit de </a:t>
            </a:r>
            <a:r>
              <a:rPr lang="fr-CH" dirty="0"/>
              <a:t>vote proportionnel à la force hydraulique </a:t>
            </a:r>
            <a:r>
              <a:rPr lang="fr-CH" dirty="0" smtClean="0"/>
              <a:t>concédée. </a:t>
            </a:r>
          </a:p>
          <a:p>
            <a:endParaRPr lang="fr-CH" dirty="0"/>
          </a:p>
          <a:p>
            <a:pPr marL="0" indent="0">
              <a:buNone/>
            </a:pPr>
            <a:r>
              <a:rPr lang="fr-CH" dirty="0" smtClean="0"/>
              <a:t>Vous trouvez des informations complémentaires sur la procédure des projets de retour dans le </a:t>
            </a:r>
            <a:r>
              <a:rPr lang="fr-CH" dirty="0" smtClean="0">
                <a:hlinkClick r:id="rId5"/>
              </a:rPr>
              <a:t>Vadémécum «Retour des concessions» du 20.04.2021 du SEFH </a:t>
            </a:r>
            <a:endParaRPr lang="fr-CH" dirty="0" smtClean="0"/>
          </a:p>
          <a:p>
            <a:pPr marL="0" indent="0">
              <a:buNone/>
            </a:pPr>
            <a:r>
              <a:rPr lang="fr-CH" sz="1000" dirty="0">
                <a:solidFill>
                  <a:srgbClr val="000000"/>
                </a:solidFill>
              </a:rPr>
              <a:t>(http://www.vs.ch/retour-concessions)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14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298232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821" y="302250"/>
            <a:ext cx="8435975" cy="954107"/>
          </a:xfrm>
        </p:spPr>
        <p:txBody>
          <a:bodyPr/>
          <a:lstStyle/>
          <a:p>
            <a:r>
              <a:rPr lang="fr-CH" dirty="0" smtClean="0"/>
              <a:t>Avantages de la mise en place d’une organisation entre autorités </a:t>
            </a:r>
            <a:r>
              <a:rPr lang="fr-CH" dirty="0" err="1" smtClean="0"/>
              <a:t>concédantes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825" y="1407226"/>
            <a:ext cx="8424862" cy="4690753"/>
          </a:xfrm>
        </p:spPr>
        <p:txBody>
          <a:bodyPr/>
          <a:lstStyle/>
          <a:p>
            <a:r>
              <a:rPr lang="fr-CH" dirty="0"/>
              <a:t>Etablir une </a:t>
            </a:r>
            <a:r>
              <a:rPr lang="fr-CH" b="1" dirty="0"/>
              <a:t>collaboration harmonieuse </a:t>
            </a:r>
            <a:r>
              <a:rPr lang="fr-CH" dirty="0"/>
              <a:t>entre les autorités </a:t>
            </a:r>
            <a:r>
              <a:rPr lang="fr-CH" dirty="0" err="1" smtClean="0"/>
              <a:t>concédantes</a:t>
            </a:r>
            <a:r>
              <a:rPr lang="fr-CH" dirty="0" smtClean="0"/>
              <a:t> ;</a:t>
            </a:r>
            <a:endParaRPr lang="fr-CH" dirty="0"/>
          </a:p>
          <a:p>
            <a:pPr marL="0" indent="0">
              <a:buNone/>
            </a:pPr>
            <a:endParaRPr lang="fr-CH" dirty="0" smtClean="0"/>
          </a:p>
          <a:p>
            <a:r>
              <a:rPr lang="fr-CH" dirty="0" smtClean="0"/>
              <a:t>Disposer d’un organe </a:t>
            </a:r>
            <a:r>
              <a:rPr lang="fr-CH" b="1" dirty="0" smtClean="0"/>
              <a:t>stable</a:t>
            </a:r>
            <a:r>
              <a:rPr lang="fr-CH" dirty="0" smtClean="0"/>
              <a:t> jusqu’à l’échéance des concessions pour garantir le </a:t>
            </a:r>
            <a:r>
              <a:rPr lang="fr-CH" b="1" dirty="0" smtClean="0"/>
              <a:t>suivi du projet </a:t>
            </a:r>
            <a:r>
              <a:rPr lang="fr-CH" dirty="0" smtClean="0"/>
              <a:t>malgré les changements de législature ;</a:t>
            </a:r>
          </a:p>
          <a:p>
            <a:endParaRPr lang="fr-CH" dirty="0" smtClean="0"/>
          </a:p>
          <a:p>
            <a:r>
              <a:rPr lang="fr-CH" dirty="0" smtClean="0"/>
              <a:t>Disposer d’un organe ayant une </a:t>
            </a:r>
            <a:r>
              <a:rPr lang="fr-CH" b="1" dirty="0" smtClean="0"/>
              <a:t>vue d’ensemble </a:t>
            </a:r>
            <a:r>
              <a:rPr lang="fr-CH" dirty="0" smtClean="0"/>
              <a:t>et détenant tous les documents utiles pour traiter le retour dans sa </a:t>
            </a:r>
            <a:r>
              <a:rPr lang="fr-CH" b="1" dirty="0" smtClean="0"/>
              <a:t>globalité</a:t>
            </a:r>
            <a:r>
              <a:rPr lang="fr-CH" dirty="0" smtClean="0"/>
              <a:t> ;</a:t>
            </a:r>
          </a:p>
          <a:p>
            <a:endParaRPr lang="fr-CH" dirty="0" smtClean="0"/>
          </a:p>
          <a:p>
            <a:r>
              <a:rPr lang="fr-CH" dirty="0" smtClean="0"/>
              <a:t>Permettre une </a:t>
            </a:r>
            <a:r>
              <a:rPr lang="fr-CH" b="1" dirty="0" smtClean="0"/>
              <a:t>analyse conjointe et une clarification  </a:t>
            </a:r>
            <a:r>
              <a:rPr lang="fr-CH" dirty="0" smtClean="0"/>
              <a:t>des questions relatives au retour des concessions de forces hydrauliques (par ex. utilisation de l’eau, stratégie énergétique, nouveaux partenaires futurs, etc.) ; </a:t>
            </a:r>
          </a:p>
          <a:p>
            <a:endParaRPr lang="fr-CH" dirty="0" smtClean="0"/>
          </a:p>
          <a:p>
            <a:r>
              <a:rPr lang="fr-CH" dirty="0" smtClean="0"/>
              <a:t>Disposer d’un lieu d’échanges </a:t>
            </a:r>
            <a:r>
              <a:rPr lang="fr-CH" dirty="0" smtClean="0"/>
              <a:t>privilégié </a:t>
            </a:r>
            <a:r>
              <a:rPr lang="fr-CH" dirty="0" smtClean="0"/>
              <a:t>entre les autorités </a:t>
            </a:r>
            <a:r>
              <a:rPr lang="fr-CH" dirty="0" err="1" smtClean="0"/>
              <a:t>concédantes</a:t>
            </a:r>
            <a:r>
              <a:rPr lang="fr-CH" dirty="0" smtClean="0"/>
              <a:t> sans la société concessionnaire. Ceci afin de défendre de manière appropriée les </a:t>
            </a:r>
            <a:r>
              <a:rPr lang="fr-CH" b="1" dirty="0" smtClean="0"/>
              <a:t>intérêts</a:t>
            </a:r>
            <a:r>
              <a:rPr lang="fr-CH" dirty="0" smtClean="0"/>
              <a:t> des citoyens et des générations futures vis-à-vis de ceux de la concessionnaire.</a:t>
            </a:r>
          </a:p>
          <a:p>
            <a:endParaRPr lang="fr-CH" dirty="0"/>
          </a:p>
          <a:p>
            <a:pPr marL="0" indent="0">
              <a:buNone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2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7927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1700153"/>
            <a:ext cx="7886700" cy="2862322"/>
          </a:xfrm>
        </p:spPr>
        <p:txBody>
          <a:bodyPr/>
          <a:lstStyle/>
          <a:p>
            <a:r>
              <a:rPr lang="fr-CH" dirty="0" smtClean="0"/>
              <a:t>Types d’organisations des autorités </a:t>
            </a:r>
            <a:r>
              <a:rPr lang="fr-CH" dirty="0" err="1" smtClean="0"/>
              <a:t>concédantes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3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89639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4</a:t>
            </a:fld>
            <a:endParaRPr lang="fr-CH" altLang="fr-FR" dirty="0"/>
          </a:p>
        </p:txBody>
      </p:sp>
      <p:sp>
        <p:nvSpPr>
          <p:cNvPr id="6" name="Rectangle 5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58853" y="735013"/>
            <a:ext cx="1683402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500" dirty="0" smtClean="0">
                <a:solidFill>
                  <a:schemeClr val="tx1"/>
                </a:solidFill>
              </a:rPr>
              <a:t> </a:t>
            </a:r>
            <a:r>
              <a:rPr lang="de-CH" sz="1500" dirty="0" err="1" smtClean="0">
                <a:solidFill>
                  <a:schemeClr val="tx1"/>
                </a:solidFill>
              </a:rPr>
              <a:t>actuelle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6" y="735013"/>
            <a:ext cx="6597628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18" idx="2"/>
            <a:endCxn id="24" idx="0"/>
          </p:cNvCxnSpPr>
          <p:nvPr/>
        </p:nvCxnSpPr>
        <p:spPr>
          <a:xfrm>
            <a:off x="3731816" y="2501843"/>
            <a:ext cx="0" cy="2551195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337806" y="213846"/>
            <a:ext cx="8555369" cy="523220"/>
          </a:xfrm>
        </p:spPr>
        <p:txBody>
          <a:bodyPr/>
          <a:lstStyle/>
          <a:p>
            <a:r>
              <a:rPr lang="fr-CH" dirty="0" smtClean="0"/>
              <a:t>Exemple d’organisation n°1</a:t>
            </a:r>
            <a:endParaRPr lang="fr-CH" dirty="0"/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4011086"/>
            <a:ext cx="3527839" cy="61689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Comité </a:t>
            </a:r>
            <a:r>
              <a:rPr lang="fr-CH" sz="1400" b="1" dirty="0"/>
              <a:t>de </a:t>
            </a:r>
            <a:r>
              <a:rPr lang="fr-CH" sz="1400" b="1" dirty="0" smtClean="0"/>
              <a:t>projet (</a:t>
            </a:r>
            <a:r>
              <a:rPr lang="fr-CH" sz="1400" b="1" dirty="0" err="1" smtClean="0"/>
              <a:t>CoPro</a:t>
            </a:r>
            <a:r>
              <a:rPr lang="fr-CH" sz="1400" b="1" dirty="0" smtClean="0"/>
              <a:t>)</a:t>
            </a:r>
            <a:endParaRPr lang="fr-CH" sz="14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b="1" dirty="0"/>
              <a:t>Xx - </a:t>
            </a:r>
            <a:r>
              <a:rPr lang="fr-CH" sz="900" b="1" dirty="0" smtClean="0"/>
              <a:t>Gestionnaire du projet</a:t>
            </a:r>
            <a:endParaRPr lang="fr-CH" sz="9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 smtClean="0"/>
              <a:t>Xx </a:t>
            </a:r>
            <a:r>
              <a:rPr lang="fr-CH" sz="900" dirty="0"/>
              <a:t>- Représentant du </a:t>
            </a:r>
            <a:r>
              <a:rPr lang="fr-CH" sz="900" dirty="0" smtClean="0"/>
              <a:t>canton du Valais (SEFH)</a:t>
            </a:r>
            <a:endParaRPr lang="fr-CH" sz="900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5" idx="3"/>
          </p:cNvCxnSpPr>
          <p:nvPr/>
        </p:nvCxnSpPr>
        <p:spPr>
          <a:xfrm flipH="1">
            <a:off x="5495735" y="4319486"/>
            <a:ext cx="1763118" cy="46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6" y="5053038"/>
            <a:ext cx="3527840" cy="4758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</a:t>
            </a:r>
            <a:endParaRPr lang="fr-CH" sz="11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34649" y="3430115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50197" y="2335063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1319921"/>
            <a:ext cx="3527839" cy="118192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b="1" dirty="0"/>
              <a:t>Xx - Président </a:t>
            </a:r>
            <a:r>
              <a:rPr lang="fr-CH" sz="900" b="1" dirty="0" smtClean="0"/>
              <a:t>AG </a:t>
            </a:r>
            <a:endParaRPr lang="fr-CH" sz="9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</a:t>
            </a:r>
            <a:r>
              <a:rPr lang="fr-CH" sz="900" dirty="0" smtClean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</a:t>
            </a:r>
            <a:r>
              <a:rPr lang="fr-CH" sz="900" dirty="0" smtClean="0"/>
              <a:t>xx</a:t>
            </a:r>
            <a:endParaRPr lang="fr-CH" sz="9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 smtClean="0"/>
              <a:t>Xx </a:t>
            </a:r>
            <a:r>
              <a:rPr lang="fr-CH" sz="900" dirty="0"/>
              <a:t>- </a:t>
            </a:r>
            <a:r>
              <a:rPr lang="fr-CH" sz="900" dirty="0" smtClean="0"/>
              <a:t>Président du </a:t>
            </a:r>
            <a:r>
              <a:rPr lang="fr-CH" sz="900" dirty="0" err="1" smtClean="0"/>
              <a:t>CoPil</a:t>
            </a:r>
            <a:endParaRPr lang="fr-CH" sz="9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Représentant du canton du Valais (SEFH</a:t>
            </a:r>
            <a:r>
              <a:rPr lang="fr-CH" sz="900" dirty="0" smtClean="0"/>
              <a:t>)</a:t>
            </a:r>
            <a:endParaRPr lang="fr-CH" sz="9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2696051"/>
            <a:ext cx="3527839" cy="1102268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b="1" dirty="0"/>
              <a:t>Xx - Président </a:t>
            </a:r>
            <a:r>
              <a:rPr lang="fr-CH" sz="900" b="1" dirty="0" err="1"/>
              <a:t>CoPil</a:t>
            </a:r>
            <a:r>
              <a:rPr lang="fr-CH" sz="900" b="1" dirty="0"/>
              <a:t>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</a:t>
            </a:r>
            <a:r>
              <a:rPr lang="fr-CH" sz="900" dirty="0" smtClean="0"/>
              <a:t>- Représentant des communes </a:t>
            </a:r>
            <a:r>
              <a:rPr lang="fr-CH" sz="900" dirty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Représentant des </a:t>
            </a:r>
            <a:r>
              <a:rPr lang="fr-CH" sz="900" dirty="0" smtClean="0"/>
              <a:t>communes </a:t>
            </a:r>
            <a:r>
              <a:rPr lang="fr-CH" sz="900" dirty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</a:t>
            </a:r>
            <a:r>
              <a:rPr lang="fr-CH" sz="900" dirty="0" smtClean="0"/>
              <a:t>Représentant </a:t>
            </a:r>
            <a:r>
              <a:rPr lang="fr-CH" sz="900" dirty="0"/>
              <a:t>du canton du </a:t>
            </a:r>
            <a:r>
              <a:rPr lang="fr-CH" sz="900" dirty="0" smtClean="0"/>
              <a:t>Valais (SEFH)</a:t>
            </a:r>
            <a:endParaRPr lang="fr-CH" sz="9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</a:t>
            </a:r>
            <a:r>
              <a:rPr lang="fr-CH" sz="900" dirty="0" smtClean="0"/>
              <a:t>Gestionnaire du projet</a:t>
            </a:r>
            <a:endParaRPr lang="fr-CH" sz="900" dirty="0"/>
          </a:p>
        </p:txBody>
      </p:sp>
    </p:spTree>
    <p:extLst>
      <p:ext uri="{BB962C8B-B14F-4D97-AF65-F5344CB8AC3E}">
        <p14:creationId xmlns:p14="http://schemas.microsoft.com/office/powerpoint/2010/main" val="24670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5</a:t>
            </a:fld>
            <a:endParaRPr lang="fr-CH" altLang="fr-FR" dirty="0"/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58853" y="735013"/>
            <a:ext cx="1683402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500" dirty="0" smtClean="0">
                <a:solidFill>
                  <a:schemeClr val="tx1"/>
                </a:solidFill>
              </a:rPr>
              <a:t> </a:t>
            </a:r>
            <a:r>
              <a:rPr lang="de-CH" sz="1500" dirty="0" err="1" smtClean="0">
                <a:solidFill>
                  <a:schemeClr val="tx1"/>
                </a:solidFill>
              </a:rPr>
              <a:t>actuelle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6" y="735013"/>
            <a:ext cx="6597628" cy="537607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337806" y="213846"/>
            <a:ext cx="8555369" cy="523220"/>
          </a:xfrm>
        </p:spPr>
        <p:txBody>
          <a:bodyPr/>
          <a:lstStyle/>
          <a:p>
            <a:r>
              <a:rPr lang="fr-CH" dirty="0" smtClean="0"/>
              <a:t>Exemple d’organisation n°2</a:t>
            </a:r>
            <a:endParaRPr lang="fr-CH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563155" y="4106409"/>
            <a:ext cx="653196" cy="4258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SEFH</a:t>
            </a:r>
            <a:endParaRPr lang="fr-CH" sz="1100" dirty="0"/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stCxn id="38" idx="1"/>
            <a:endCxn id="16" idx="3"/>
          </p:cNvCxnSpPr>
          <p:nvPr/>
        </p:nvCxnSpPr>
        <p:spPr>
          <a:xfrm flipH="1" flipV="1">
            <a:off x="1216351" y="4319310"/>
            <a:ext cx="751545" cy="222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199972" y="4103200"/>
            <a:ext cx="76976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800" dirty="0" smtClean="0"/>
              <a:t>Coordination</a:t>
            </a:r>
            <a:endParaRPr lang="fr-CH" sz="800" dirty="0"/>
          </a:p>
        </p:txBody>
      </p: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43" idx="2"/>
            <a:endCxn id="40" idx="0"/>
          </p:cNvCxnSpPr>
          <p:nvPr/>
        </p:nvCxnSpPr>
        <p:spPr>
          <a:xfrm>
            <a:off x="3731816" y="2501843"/>
            <a:ext cx="0" cy="2551195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Texte 37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4011086"/>
            <a:ext cx="3527839" cy="61689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Gestionnaire du projet</a:t>
            </a:r>
            <a:endParaRPr lang="fr-CH" sz="900" dirty="0"/>
          </a:p>
        </p:txBody>
      </p: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38" idx="3"/>
          </p:cNvCxnSpPr>
          <p:nvPr/>
        </p:nvCxnSpPr>
        <p:spPr>
          <a:xfrm flipH="1">
            <a:off x="5495735" y="4319486"/>
            <a:ext cx="1763118" cy="46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ZoneTexte 39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6" y="5053038"/>
            <a:ext cx="3527840" cy="4758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</a:t>
            </a:r>
            <a:endParaRPr lang="fr-CH" sz="1100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34649" y="3430115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50197" y="2335063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1319921"/>
            <a:ext cx="3527839" cy="118192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b="1" dirty="0"/>
              <a:t>Xx - Président </a:t>
            </a:r>
            <a:r>
              <a:rPr lang="fr-CH" sz="900" b="1" dirty="0" smtClean="0"/>
              <a:t>AG </a:t>
            </a:r>
            <a:endParaRPr lang="fr-CH" sz="900" b="1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</a:t>
            </a:r>
            <a:r>
              <a:rPr lang="fr-CH" sz="900" dirty="0" smtClean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Président commune </a:t>
            </a:r>
            <a:r>
              <a:rPr lang="fr-CH" sz="900" dirty="0" smtClean="0"/>
              <a:t>xx</a:t>
            </a:r>
            <a:endParaRPr lang="fr-CH" sz="9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 smtClean="0"/>
              <a:t>Xx </a:t>
            </a:r>
            <a:r>
              <a:rPr lang="fr-CH" sz="900" dirty="0"/>
              <a:t>- </a:t>
            </a:r>
            <a:r>
              <a:rPr lang="fr-CH" sz="900" dirty="0" smtClean="0"/>
              <a:t>Président du </a:t>
            </a:r>
            <a:r>
              <a:rPr lang="fr-CH" sz="900" dirty="0" err="1" smtClean="0"/>
              <a:t>CoPil</a:t>
            </a:r>
            <a:endParaRPr lang="fr-CH" sz="9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Représentant du canton du Valais (SEFH</a:t>
            </a:r>
            <a:r>
              <a:rPr lang="fr-CH" sz="900" dirty="0" smtClean="0"/>
              <a:t>)</a:t>
            </a:r>
            <a:endParaRPr lang="fr-CH" sz="900" dirty="0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6" y="2696051"/>
            <a:ext cx="3527839" cy="1102268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b="1" dirty="0"/>
              <a:t>Xx - Président </a:t>
            </a:r>
            <a:r>
              <a:rPr lang="fr-CH" sz="900" b="1" dirty="0" err="1"/>
              <a:t>CoPil</a:t>
            </a:r>
            <a:r>
              <a:rPr lang="fr-CH" sz="900" b="1" dirty="0"/>
              <a:t> 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</a:t>
            </a:r>
            <a:r>
              <a:rPr lang="fr-CH" sz="900" dirty="0" smtClean="0"/>
              <a:t>- Représentant des communes </a:t>
            </a:r>
            <a:r>
              <a:rPr lang="fr-CH" sz="900" dirty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Représentant des </a:t>
            </a:r>
            <a:r>
              <a:rPr lang="fr-CH" sz="900" dirty="0" smtClean="0"/>
              <a:t>communes </a:t>
            </a:r>
            <a:r>
              <a:rPr lang="fr-CH" sz="900" dirty="0"/>
              <a:t>xx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</a:t>
            </a:r>
            <a:r>
              <a:rPr lang="fr-CH" sz="900" dirty="0" smtClean="0"/>
              <a:t>Représentant </a:t>
            </a:r>
            <a:r>
              <a:rPr lang="fr-CH" sz="900" dirty="0"/>
              <a:t>du canton du </a:t>
            </a:r>
            <a:r>
              <a:rPr lang="fr-CH" sz="900" dirty="0" smtClean="0"/>
              <a:t>Valais (SEFH)</a:t>
            </a:r>
            <a:endParaRPr lang="fr-CH" sz="900" dirty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H" sz="900" dirty="0"/>
              <a:t>Xx - </a:t>
            </a:r>
            <a:r>
              <a:rPr lang="fr-CH" sz="900" dirty="0" smtClean="0"/>
              <a:t>Gestionnaire du projet</a:t>
            </a:r>
            <a:endParaRPr lang="fr-CH" sz="900" dirty="0"/>
          </a:p>
        </p:txBody>
      </p:sp>
      <p:sp>
        <p:nvSpPr>
          <p:cNvPr id="45" name="Rectangle 44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0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8313" y="867205"/>
            <a:ext cx="8424862" cy="5538357"/>
          </a:xfrm>
        </p:spPr>
        <p:txBody>
          <a:bodyPr/>
          <a:lstStyle/>
          <a:p>
            <a:r>
              <a:rPr lang="fr-CH" sz="1600" dirty="0" smtClean="0"/>
              <a:t>Assemblée générale - organe suprême (AG)</a:t>
            </a:r>
          </a:p>
          <a:p>
            <a:pPr lvl="1"/>
            <a:r>
              <a:rPr lang="fr-CH" sz="1400" dirty="0" smtClean="0"/>
              <a:t>Gestion politique du projet de retour </a:t>
            </a:r>
          </a:p>
          <a:p>
            <a:pPr lvl="1"/>
            <a:r>
              <a:rPr lang="fr-CH" sz="1400" dirty="0" smtClean="0"/>
              <a:t>Communication avec les Conseils communaux et les Assemblées primaires de chaque commune </a:t>
            </a:r>
            <a:r>
              <a:rPr lang="fr-CH" sz="1400" dirty="0" err="1" smtClean="0"/>
              <a:t>concédante</a:t>
            </a:r>
            <a:endParaRPr lang="fr-CH" sz="1400" dirty="0" smtClean="0"/>
          </a:p>
          <a:p>
            <a:pPr lvl="1"/>
            <a:r>
              <a:rPr lang="fr-CH" sz="1400" dirty="0"/>
              <a:t>Approbation des </a:t>
            </a:r>
            <a:r>
              <a:rPr lang="fr-CH" sz="1400" dirty="0" smtClean="0"/>
              <a:t>budgets</a:t>
            </a:r>
            <a:r>
              <a:rPr lang="fr-CH" sz="1400" dirty="0"/>
              <a:t> </a:t>
            </a:r>
            <a:r>
              <a:rPr lang="fr-CH" sz="1400" dirty="0" smtClean="0"/>
              <a:t>et attribution des moyens financiers</a:t>
            </a:r>
          </a:p>
          <a:p>
            <a:pPr lvl="1"/>
            <a:r>
              <a:rPr lang="fr-CH" sz="1400" dirty="0" smtClean="0"/>
              <a:t>Elaboration de la vision stratégique (par ex. utilisation future des eaux)</a:t>
            </a:r>
          </a:p>
          <a:p>
            <a:pPr lvl="1">
              <a:spcAft>
                <a:spcPts val="600"/>
              </a:spcAft>
            </a:pPr>
            <a:r>
              <a:rPr lang="fr-CH" sz="1400" dirty="0" smtClean="0"/>
              <a:t>Approbation </a:t>
            </a:r>
            <a:r>
              <a:rPr lang="fr-CH" sz="1400" dirty="0" smtClean="0"/>
              <a:t>le rapport annuel du </a:t>
            </a:r>
            <a:r>
              <a:rPr lang="fr-CH" sz="1400" dirty="0" err="1" smtClean="0"/>
              <a:t>CoPil</a:t>
            </a:r>
            <a:r>
              <a:rPr lang="fr-CH" sz="1400" dirty="0" smtClean="0"/>
              <a:t>  </a:t>
            </a:r>
          </a:p>
          <a:p>
            <a:r>
              <a:rPr lang="fr-CH" sz="1600" dirty="0" smtClean="0"/>
              <a:t>Comité de pilotage (</a:t>
            </a:r>
            <a:r>
              <a:rPr lang="fr-CH" sz="1600" dirty="0" err="1" smtClean="0"/>
              <a:t>CoPil</a:t>
            </a:r>
            <a:r>
              <a:rPr lang="fr-CH" sz="1600" dirty="0" smtClean="0"/>
              <a:t>)</a:t>
            </a:r>
          </a:p>
          <a:p>
            <a:pPr lvl="1"/>
            <a:r>
              <a:rPr lang="fr-CH" sz="1400" dirty="0" smtClean="0"/>
              <a:t>Gestion stratégique et financière du projet de retour</a:t>
            </a:r>
            <a:endParaRPr lang="fr-CH" sz="1400" dirty="0"/>
          </a:p>
          <a:p>
            <a:pPr lvl="1"/>
            <a:r>
              <a:rPr lang="fr-CH" sz="1400" dirty="0" smtClean="0"/>
              <a:t>Validation </a:t>
            </a:r>
            <a:r>
              <a:rPr lang="fr-CH" sz="1400" dirty="0"/>
              <a:t>et </a:t>
            </a:r>
            <a:r>
              <a:rPr lang="fr-CH" sz="1400" dirty="0" smtClean="0"/>
              <a:t>attribution des </a:t>
            </a:r>
            <a:r>
              <a:rPr lang="fr-CH" sz="1400" dirty="0"/>
              <a:t>mandats </a:t>
            </a:r>
            <a:r>
              <a:rPr lang="fr-CH" sz="1400" dirty="0" smtClean="0"/>
              <a:t>d’experts</a:t>
            </a:r>
            <a:endParaRPr lang="fr-CH" sz="1400" dirty="0"/>
          </a:p>
          <a:p>
            <a:pPr lvl="1"/>
            <a:r>
              <a:rPr lang="fr-CH" sz="1400" dirty="0" smtClean="0"/>
              <a:t>Validation </a:t>
            </a:r>
            <a:r>
              <a:rPr lang="fr-CH" sz="1400" dirty="0"/>
              <a:t>d</a:t>
            </a:r>
            <a:r>
              <a:rPr lang="fr-CH" sz="1400" dirty="0" smtClean="0"/>
              <a:t>es rapports élaborés par les experts</a:t>
            </a:r>
          </a:p>
          <a:p>
            <a:pPr lvl="1"/>
            <a:r>
              <a:rPr lang="fr-CH" sz="1400" dirty="0" smtClean="0"/>
              <a:t>Elaboration d’un </a:t>
            </a:r>
            <a:r>
              <a:rPr lang="fr-CH" sz="1400" dirty="0" smtClean="0"/>
              <a:t>rapport annuel à l’attention de l’AG</a:t>
            </a:r>
          </a:p>
          <a:p>
            <a:pPr lvl="1">
              <a:spcAft>
                <a:spcPts val="600"/>
              </a:spcAft>
            </a:pPr>
            <a:r>
              <a:rPr lang="fr-CH" sz="1400" dirty="0" smtClean="0"/>
              <a:t>Gestion de la communication externe</a:t>
            </a:r>
            <a:endParaRPr lang="fr-CH" dirty="0" smtClean="0"/>
          </a:p>
          <a:p>
            <a:r>
              <a:rPr lang="fr-CH" sz="1600" dirty="0" smtClean="0"/>
              <a:t>Comité de projet (</a:t>
            </a:r>
            <a:r>
              <a:rPr lang="fr-CH" sz="1600" dirty="0" err="1" smtClean="0"/>
              <a:t>CoPro</a:t>
            </a:r>
            <a:r>
              <a:rPr lang="fr-CH" sz="1600" dirty="0" smtClean="0"/>
              <a:t>) / </a:t>
            </a:r>
            <a:r>
              <a:rPr lang="fr-CH" sz="1600" dirty="0"/>
              <a:t>G</a:t>
            </a:r>
            <a:r>
              <a:rPr lang="fr-CH" sz="1600" dirty="0" smtClean="0"/>
              <a:t>estionnaire de projet</a:t>
            </a:r>
          </a:p>
          <a:p>
            <a:pPr lvl="1"/>
            <a:r>
              <a:rPr lang="fr-CH" sz="1400" dirty="0" smtClean="0"/>
              <a:t>Gestion opérationnelle et administrative du projet de retour </a:t>
            </a:r>
          </a:p>
          <a:p>
            <a:pPr lvl="1"/>
            <a:r>
              <a:rPr lang="fr-CH" sz="1400" dirty="0"/>
              <a:t>Elaboration du cahier des charges des mandats d’experts   </a:t>
            </a:r>
            <a:endParaRPr lang="fr-CH" sz="1400" dirty="0" smtClean="0"/>
          </a:p>
          <a:p>
            <a:pPr lvl="1"/>
            <a:r>
              <a:rPr lang="fr-CH" sz="1400" dirty="0" smtClean="0"/>
              <a:t>Gestion des mandats des experts des autorités </a:t>
            </a:r>
            <a:r>
              <a:rPr lang="fr-CH" sz="1400" dirty="0" err="1" smtClean="0"/>
              <a:t>concédantes</a:t>
            </a:r>
            <a:endParaRPr lang="fr-CH" sz="1400" dirty="0" smtClean="0"/>
          </a:p>
          <a:p>
            <a:pPr lvl="1"/>
            <a:r>
              <a:rPr lang="fr-CH" sz="1400" dirty="0" smtClean="0"/>
              <a:t>Coordination </a:t>
            </a:r>
            <a:r>
              <a:rPr lang="fr-CH" sz="1400" dirty="0"/>
              <a:t>avec </a:t>
            </a:r>
            <a:r>
              <a:rPr lang="fr-CH" sz="1400" dirty="0" smtClean="0"/>
              <a:t>la concessionnaire selon délégation du </a:t>
            </a:r>
            <a:r>
              <a:rPr lang="fr-CH" sz="1400" dirty="0" err="1" smtClean="0"/>
              <a:t>CoPil</a:t>
            </a:r>
            <a:r>
              <a:rPr lang="fr-CH" sz="1400" dirty="0" smtClean="0"/>
              <a:t> </a:t>
            </a:r>
          </a:p>
          <a:p>
            <a:pPr lvl="1"/>
            <a:r>
              <a:rPr lang="fr-CH" sz="1400" dirty="0" smtClean="0"/>
              <a:t>Vérification </a:t>
            </a:r>
            <a:r>
              <a:rPr lang="fr-CH" sz="1400" dirty="0"/>
              <a:t>d</a:t>
            </a:r>
            <a:r>
              <a:rPr lang="fr-CH" sz="1400" dirty="0" smtClean="0"/>
              <a:t>es </a:t>
            </a:r>
            <a:r>
              <a:rPr lang="fr-CH" sz="1400" dirty="0"/>
              <a:t>rapports </a:t>
            </a:r>
            <a:r>
              <a:rPr lang="fr-CH" sz="1400" dirty="0" smtClean="0"/>
              <a:t>élaborés par les experts</a:t>
            </a:r>
          </a:p>
          <a:p>
            <a:pPr lvl="1"/>
            <a:r>
              <a:rPr lang="fr-CH" sz="1400" dirty="0"/>
              <a:t>Communication de l’état d’avancement du projet au </a:t>
            </a:r>
            <a:r>
              <a:rPr lang="fr-CH" sz="1400" dirty="0" err="1"/>
              <a:t>CoPil</a:t>
            </a:r>
            <a:endParaRPr lang="fr-CH" sz="1400" dirty="0"/>
          </a:p>
          <a:p>
            <a:pPr lvl="1"/>
            <a:endParaRPr lang="fr-CH" sz="1400" dirty="0"/>
          </a:p>
          <a:p>
            <a:pPr lvl="1"/>
            <a:endParaRPr lang="fr-CH" sz="1400" dirty="0"/>
          </a:p>
          <a:p>
            <a:pPr lvl="1"/>
            <a:endParaRPr lang="fr-CH" dirty="0"/>
          </a:p>
          <a:p>
            <a:pPr marL="457200" lvl="1" indent="0">
              <a:buNone/>
            </a:pPr>
            <a:endParaRPr lang="fr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110B38-C2A7-4F38-B104-8EFD46DB33E5}" type="slidenum">
              <a:rPr lang="fr-CH" altLang="fr-FR" smtClean="0"/>
              <a:pPr/>
              <a:t>6</a:t>
            </a:fld>
            <a:endParaRPr lang="fr-CH" altLang="fr-FR"/>
          </a:p>
        </p:txBody>
      </p:sp>
      <p:sp>
        <p:nvSpPr>
          <p:cNvPr id="7" name="Titre 1"/>
          <p:cNvSpPr txBox="1">
            <a:spLocks/>
          </p:cNvSpPr>
          <p:nvPr/>
        </p:nvSpPr>
        <p:spPr bwMode="auto">
          <a:xfrm>
            <a:off x="457200" y="215900"/>
            <a:ext cx="843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800" kern="1200">
                <a:solidFill>
                  <a:srgbClr val="E1282B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E1282B"/>
                </a:solidFill>
                <a:latin typeface="Arial" panose="020B0604020202020204" pitchFamily="34" charset="0"/>
              </a:defRPr>
            </a:lvl9pPr>
          </a:lstStyle>
          <a:p>
            <a:pPr defTabSz="914400"/>
            <a:r>
              <a:rPr lang="fr-CH" dirty="0"/>
              <a:t>Exemples de rôles et </a:t>
            </a:r>
            <a:r>
              <a:rPr lang="fr-CH" dirty="0" smtClean="0"/>
              <a:t>responsabilités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295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3888" y="2623483"/>
            <a:ext cx="7886700" cy="1938992"/>
          </a:xfrm>
        </p:spPr>
        <p:txBody>
          <a:bodyPr/>
          <a:lstStyle/>
          <a:p>
            <a:r>
              <a:rPr lang="fr-CH" dirty="0" smtClean="0"/>
              <a:t>Types d’organisations des experts</a:t>
            </a: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65C161-87D9-4479-AFC0-58B6071634BB}" type="slidenum">
              <a:rPr lang="fr-CH" altLang="fr-FR" smtClean="0"/>
              <a:pPr/>
              <a:t>7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6854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8</a:t>
            </a:fld>
            <a:endParaRPr lang="fr-CH" altLang="fr-FR" dirty="0"/>
          </a:p>
        </p:txBody>
      </p:sp>
      <p:sp>
        <p:nvSpPr>
          <p:cNvPr id="7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400" dirty="0" smtClean="0">
                <a:solidFill>
                  <a:schemeClr val="tx1"/>
                </a:solidFill>
              </a:rPr>
              <a:t> </a:t>
            </a:r>
            <a:r>
              <a:rPr lang="de-CH" sz="1400" dirty="0" err="1" smtClean="0">
                <a:solidFill>
                  <a:schemeClr val="tx1"/>
                </a:solidFill>
              </a:rPr>
              <a:t>actuelle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8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37807" y="825542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1967894" y="4367355"/>
            <a:ext cx="3527839" cy="8805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commun du canton et des communes</a:t>
            </a:r>
            <a:endParaRPr lang="fr-CH" sz="1100" dirty="0"/>
          </a:p>
          <a:p>
            <a:pPr algn="ctr"/>
            <a:r>
              <a:rPr lang="fr-CH" sz="1000" i="1" dirty="0" smtClean="0"/>
              <a:t>Le canton mandate en principe FMV comme expert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technique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économique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juridique  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stCxn id="7" idx="1"/>
            <a:endCxn id="23" idx="3"/>
          </p:cNvCxnSpPr>
          <p:nvPr/>
        </p:nvCxnSpPr>
        <p:spPr>
          <a:xfrm flipH="1" flipV="1">
            <a:off x="5495733" y="3468080"/>
            <a:ext cx="1790625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fr-CH" dirty="0" smtClean="0"/>
              <a:t>Exemple d’organisation des experts 1</a:t>
            </a:r>
            <a:endParaRPr lang="fr-CH" dirty="0"/>
          </a:p>
        </p:txBody>
      </p:sp>
      <p:sp>
        <p:nvSpPr>
          <p:cNvPr id="21" name="Rectangle 20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24" idx="2"/>
            <a:endCxn id="13" idx="0"/>
          </p:cNvCxnSpPr>
          <p:nvPr/>
        </p:nvCxnSpPr>
        <p:spPr>
          <a:xfrm>
            <a:off x="3731814" y="2043155"/>
            <a:ext cx="0" cy="2324200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Comité </a:t>
            </a:r>
            <a:r>
              <a:rPr lang="fr-CH" sz="1400" b="1" dirty="0"/>
              <a:t>de </a:t>
            </a:r>
            <a:r>
              <a:rPr lang="fr-CH" sz="1400" b="1" dirty="0" smtClean="0"/>
              <a:t>projet (</a:t>
            </a:r>
            <a:r>
              <a:rPr lang="fr-CH" sz="1400" b="1" dirty="0" err="1" smtClean="0"/>
              <a:t>CoPro</a:t>
            </a:r>
            <a:r>
              <a:rPr lang="fr-CH" sz="1400" b="1" dirty="0" smtClean="0"/>
              <a:t>)</a:t>
            </a:r>
          </a:p>
          <a:p>
            <a:pPr algn="ctr"/>
            <a:r>
              <a:rPr lang="fr-CH" sz="1400" b="1" dirty="0" smtClean="0"/>
              <a:t>Ou Gestionnaire du projet</a:t>
            </a:r>
            <a:endParaRPr lang="fr-CH" sz="1400" b="1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81329" y="2762522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96877" y="1667470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</p:spTree>
    <p:extLst>
      <p:ext uri="{BB962C8B-B14F-4D97-AF65-F5344CB8AC3E}">
        <p14:creationId xmlns:p14="http://schemas.microsoft.com/office/powerpoint/2010/main" val="166435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hteck 31">
            <a:extLst>
              <a:ext uri="{FF2B5EF4-FFF2-40B4-BE49-F238E27FC236}">
                <a16:creationId xmlns:a16="http://schemas.microsoft.com/office/drawing/2014/main" id="{B54D991D-C3C6-4F45-8E20-ACB5F2C5A60C}"/>
              </a:ext>
            </a:extLst>
          </p:cNvPr>
          <p:cNvSpPr/>
          <p:nvPr/>
        </p:nvSpPr>
        <p:spPr>
          <a:xfrm>
            <a:off x="7286358" y="826009"/>
            <a:ext cx="1655897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400" dirty="0" err="1" smtClean="0">
                <a:solidFill>
                  <a:schemeClr val="tx1"/>
                </a:solidFill>
              </a:rPr>
              <a:t>Concessionnaire</a:t>
            </a:r>
            <a:r>
              <a:rPr lang="de-CH" sz="1400" dirty="0" smtClean="0">
                <a:solidFill>
                  <a:schemeClr val="tx1"/>
                </a:solidFill>
              </a:rPr>
              <a:t> </a:t>
            </a:r>
            <a:r>
              <a:rPr lang="de-CH" sz="1400" dirty="0" err="1" smtClean="0">
                <a:solidFill>
                  <a:schemeClr val="tx1"/>
                </a:solidFill>
              </a:rPr>
              <a:t>actuelle</a:t>
            </a:r>
            <a:endParaRPr lang="de-CH" sz="1400" dirty="0">
              <a:solidFill>
                <a:schemeClr val="tx1"/>
              </a:solidFill>
            </a:endParaRPr>
          </a:p>
        </p:txBody>
      </p:sp>
      <p:sp>
        <p:nvSpPr>
          <p:cNvPr id="21" name="Rechteck 14">
            <a:extLst>
              <a:ext uri="{FF2B5EF4-FFF2-40B4-BE49-F238E27FC236}">
                <a16:creationId xmlns:a16="http://schemas.microsoft.com/office/drawing/2014/main" id="{1116EE83-FE72-4AA3-9E94-3ABFCAF5B999}"/>
              </a:ext>
            </a:extLst>
          </p:cNvPr>
          <p:cNvSpPr/>
          <p:nvPr/>
        </p:nvSpPr>
        <p:spPr>
          <a:xfrm>
            <a:off x="351005" y="826009"/>
            <a:ext cx="6639730" cy="52850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e-CH" sz="1500" dirty="0" smtClean="0">
                <a:solidFill>
                  <a:schemeClr val="tx1"/>
                </a:solidFill>
              </a:rPr>
              <a:t>      </a:t>
            </a:r>
            <a:r>
              <a:rPr lang="de-CH" sz="1500" dirty="0" err="1" smtClean="0">
                <a:solidFill>
                  <a:schemeClr val="tx1"/>
                </a:solidFill>
              </a:rPr>
              <a:t>Concédants</a:t>
            </a:r>
            <a:endParaRPr lang="de-CH" sz="1500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xfrm>
            <a:off x="135106" y="6613525"/>
            <a:ext cx="431800" cy="244475"/>
          </a:xfrm>
        </p:spPr>
        <p:txBody>
          <a:bodyPr/>
          <a:lstStyle/>
          <a:p>
            <a:fld id="{DCD83AD3-1FE5-487C-A548-89F2905851A2}" type="slidenum">
              <a:rPr lang="fr-CH" altLang="fr-FR" smtClean="0"/>
              <a:pPr/>
              <a:t>9</a:t>
            </a:fld>
            <a:endParaRPr lang="fr-CH" altLang="fr-FR" dirty="0"/>
          </a:p>
        </p:txBody>
      </p:sp>
      <p:sp>
        <p:nvSpPr>
          <p:cNvPr id="6" name="Rectangle 5"/>
          <p:cNvSpPr/>
          <p:nvPr/>
        </p:nvSpPr>
        <p:spPr>
          <a:xfrm>
            <a:off x="337807" y="6163712"/>
            <a:ext cx="6652928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</a:t>
            </a:r>
            <a:r>
              <a:rPr lang="fr-CH" sz="1100" i="1" dirty="0" err="1" smtClean="0">
                <a:solidFill>
                  <a:schemeClr val="bg1"/>
                </a:solidFill>
              </a:rPr>
              <a:t>exprts</a:t>
            </a:r>
            <a:r>
              <a:rPr lang="fr-CH" sz="1100" i="1" dirty="0" smtClean="0">
                <a:solidFill>
                  <a:schemeClr val="bg1"/>
                </a:solidFill>
              </a:rPr>
              <a:t>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l’intérêt </a:t>
            </a:r>
            <a:r>
              <a:rPr lang="fr-CH" sz="1100" i="1" dirty="0" smtClean="0">
                <a:solidFill>
                  <a:schemeClr val="bg1"/>
                </a:solidFill>
              </a:rPr>
              <a:t>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975038" y="4280711"/>
            <a:ext cx="1536628" cy="67840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Technique</a:t>
            </a:r>
            <a:endParaRPr lang="fr-CH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Canton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Communes (xx)</a:t>
            </a:r>
          </a:p>
        </p:txBody>
      </p:sp>
      <p:sp>
        <p:nvSpPr>
          <p:cNvPr id="48" name="Titre 1"/>
          <p:cNvSpPr>
            <a:spLocks noGrp="1"/>
          </p:cNvSpPr>
          <p:nvPr>
            <p:ph type="title"/>
          </p:nvPr>
        </p:nvSpPr>
        <p:spPr>
          <a:xfrm>
            <a:off x="457200" y="215900"/>
            <a:ext cx="8435975" cy="519113"/>
          </a:xfrm>
        </p:spPr>
        <p:txBody>
          <a:bodyPr/>
          <a:lstStyle/>
          <a:p>
            <a:r>
              <a:rPr lang="fr-CH" dirty="0" smtClean="0"/>
              <a:t>Exemple </a:t>
            </a:r>
            <a:r>
              <a:rPr lang="fr-CH" dirty="0"/>
              <a:t>d’organisation des experts 2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2955026" y="4280712"/>
            <a:ext cx="1575037" cy="6784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Economique</a:t>
            </a:r>
            <a:endParaRPr lang="fr-CH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Canton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</a:t>
            </a:r>
            <a:r>
              <a:rPr lang="fr-CH" sz="900" dirty="0"/>
              <a:t>Communes (xx</a:t>
            </a:r>
            <a:r>
              <a:rPr lang="fr-CH" sz="900" dirty="0" smtClean="0"/>
              <a:t>)</a:t>
            </a:r>
            <a:endParaRPr lang="fr-CH" sz="900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4928517" y="4280712"/>
            <a:ext cx="1518542" cy="67840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Experts Juridique</a:t>
            </a:r>
            <a:endParaRPr lang="fr-CH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Canton (FMV)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CH" sz="900" dirty="0" smtClean="0"/>
              <a:t>Expert </a:t>
            </a:r>
            <a:r>
              <a:rPr lang="fr-CH" sz="900" dirty="0"/>
              <a:t>Communes (xx</a:t>
            </a:r>
            <a:r>
              <a:rPr lang="fr-CH" sz="900" dirty="0" smtClean="0"/>
              <a:t>)</a:t>
            </a:r>
            <a:endParaRPr lang="fr-CH" sz="900" dirty="0"/>
          </a:p>
        </p:txBody>
      </p:sp>
      <p:cxnSp>
        <p:nvCxnSpPr>
          <p:cNvPr id="40" name="Connecteur en angle 39"/>
          <p:cNvCxnSpPr>
            <a:stCxn id="13" idx="0"/>
            <a:endCxn id="25" idx="0"/>
          </p:cNvCxnSpPr>
          <p:nvPr/>
        </p:nvCxnSpPr>
        <p:spPr>
          <a:xfrm rot="16200000" flipH="1">
            <a:off x="3715569" y="2308493"/>
            <a:ext cx="1" cy="3944436"/>
          </a:xfrm>
          <a:prstGeom prst="bentConnector3">
            <a:avLst>
              <a:gd name="adj1" fmla="val -2286000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13" idx="3"/>
            <a:endCxn id="24" idx="1"/>
          </p:cNvCxnSpPr>
          <p:nvPr/>
        </p:nvCxnSpPr>
        <p:spPr>
          <a:xfrm>
            <a:off x="2511666" y="4619916"/>
            <a:ext cx="443360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24" idx="3"/>
            <a:endCxn id="25" idx="1"/>
          </p:cNvCxnSpPr>
          <p:nvPr/>
        </p:nvCxnSpPr>
        <p:spPr>
          <a:xfrm>
            <a:off x="4530063" y="4619916"/>
            <a:ext cx="398454" cy="0"/>
          </a:xfrm>
          <a:prstGeom prst="straightConnector1">
            <a:avLst/>
          </a:prstGeom>
          <a:ln w="31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337807" y="6163712"/>
            <a:ext cx="6610827" cy="3588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CH" sz="1100" i="1" dirty="0" smtClean="0">
                <a:solidFill>
                  <a:schemeClr val="bg1"/>
                </a:solidFill>
              </a:rPr>
              <a:t>Les experts doivent être indépendants du concessionnaire actuel </a:t>
            </a:r>
            <a:r>
              <a:rPr lang="fr-CH" sz="1100" i="1" dirty="0">
                <a:solidFill>
                  <a:schemeClr val="bg1"/>
                </a:solidFill>
              </a:rPr>
              <a:t>afin de représenter de manière sûre </a:t>
            </a:r>
            <a:r>
              <a:rPr lang="fr-CH" sz="1100" i="1" dirty="0" smtClean="0">
                <a:solidFill>
                  <a:schemeClr val="bg1"/>
                </a:solidFill>
              </a:rPr>
              <a:t>les intérêts des communautés </a:t>
            </a:r>
            <a:r>
              <a:rPr lang="fr-CH" sz="1100" i="1" dirty="0" err="1" smtClean="0">
                <a:solidFill>
                  <a:schemeClr val="bg1"/>
                </a:solidFill>
              </a:rPr>
              <a:t>concédantes</a:t>
            </a:r>
            <a:endParaRPr lang="fr-CH" sz="1100" i="1" dirty="0">
              <a:solidFill>
                <a:schemeClr val="bg1"/>
              </a:solidFill>
            </a:endParaRP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1BAC8DB2-218F-4DC0-9A7E-ED4329DFA9B0}"/>
              </a:ext>
            </a:extLst>
          </p:cNvPr>
          <p:cNvCxnSpPr>
            <a:cxnSpLocks/>
            <a:endCxn id="29" idx="3"/>
          </p:cNvCxnSpPr>
          <p:nvPr/>
        </p:nvCxnSpPr>
        <p:spPr>
          <a:xfrm flipH="1" flipV="1">
            <a:off x="5495733" y="3468080"/>
            <a:ext cx="1790626" cy="468"/>
          </a:xfrm>
          <a:prstGeom prst="line">
            <a:avLst/>
          </a:prstGeom>
          <a:ln w="12700">
            <a:solidFill>
              <a:srgbClr val="4D4D4D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B72F8D21-1C5E-4F62-AC6A-A9BB312066CA}"/>
              </a:ext>
            </a:extLst>
          </p:cNvPr>
          <p:cNvCxnSpPr>
            <a:cxnSpLocks/>
            <a:stCxn id="34" idx="2"/>
            <a:endCxn id="24" idx="0"/>
          </p:cNvCxnSpPr>
          <p:nvPr/>
        </p:nvCxnSpPr>
        <p:spPr>
          <a:xfrm>
            <a:off x="3731814" y="2043155"/>
            <a:ext cx="10731" cy="2237557"/>
          </a:xfrm>
          <a:prstGeom prst="line">
            <a:avLst/>
          </a:prstGeom>
          <a:ln w="12700">
            <a:solidFill>
              <a:srgbClr val="4D4D4D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3161324"/>
            <a:ext cx="3527839" cy="613512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400" b="1" dirty="0" smtClean="0"/>
              <a:t>Comité </a:t>
            </a:r>
            <a:r>
              <a:rPr lang="fr-CH" sz="1400" b="1" dirty="0"/>
              <a:t>de </a:t>
            </a:r>
            <a:r>
              <a:rPr lang="fr-CH" sz="1400" b="1" dirty="0" smtClean="0"/>
              <a:t>projet (</a:t>
            </a:r>
            <a:r>
              <a:rPr lang="fr-CH" sz="1400" b="1" dirty="0" err="1" smtClean="0"/>
              <a:t>CoPro</a:t>
            </a:r>
            <a:r>
              <a:rPr lang="fr-CH" sz="1400" b="1" dirty="0" smtClean="0"/>
              <a:t>)</a:t>
            </a:r>
          </a:p>
          <a:p>
            <a:pPr algn="ctr"/>
            <a:r>
              <a:rPr lang="fr-CH" sz="1400" b="1" dirty="0" smtClean="0"/>
              <a:t>Ou Gestionnaire du projet</a:t>
            </a:r>
            <a:endParaRPr lang="fr-CH" sz="1400" b="1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1572145"/>
            <a:ext cx="3527839" cy="471010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Assemblée générale (AG)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15308185-C775-45BB-8B91-4ADD51FA9E18}"/>
              </a:ext>
            </a:extLst>
          </p:cNvPr>
          <p:cNvSpPr txBox="1"/>
          <p:nvPr/>
        </p:nvSpPr>
        <p:spPr>
          <a:xfrm>
            <a:off x="1967894" y="2393614"/>
            <a:ext cx="3527839" cy="484119"/>
          </a:xfrm>
          <a:prstGeom prst="rect">
            <a:avLst/>
          </a:prstGeom>
          <a:solidFill>
            <a:srgbClr val="FF0000"/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noAutofit/>
          </a:bodyPr>
          <a:lstStyle/>
          <a:p>
            <a:pPr algn="ctr"/>
            <a:r>
              <a:rPr lang="fr-CH" sz="1500" b="1" dirty="0" smtClean="0"/>
              <a:t>Comité de pilotage (</a:t>
            </a:r>
            <a:r>
              <a:rPr lang="fr-CH" sz="1500" b="1" dirty="0" err="1" smtClean="0"/>
              <a:t>CoPil</a:t>
            </a:r>
            <a:r>
              <a:rPr lang="fr-CH" sz="1500" b="1" dirty="0" smtClean="0"/>
              <a:t>)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581329" y="2762522"/>
            <a:ext cx="1093452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Chef de projet </a:t>
            </a:r>
          </a:p>
          <a:p>
            <a:pPr algn="ctr"/>
            <a:r>
              <a:rPr lang="fr-CH" sz="1100" b="1" dirty="0" smtClean="0"/>
              <a:t>opérationnel</a:t>
            </a:r>
            <a:endParaRPr lang="fr-CH" sz="1100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FE59F39F-B408-498C-90B4-D5D0082EDBA3}"/>
              </a:ext>
            </a:extLst>
          </p:cNvPr>
          <p:cNvSpPr txBox="1"/>
          <p:nvPr/>
        </p:nvSpPr>
        <p:spPr>
          <a:xfrm>
            <a:off x="7496877" y="1667470"/>
            <a:ext cx="1262357" cy="6444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4D4D4D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 anchor="ctr" anchorCtr="0">
            <a:noAutofit/>
          </a:bodyPr>
          <a:lstStyle/>
          <a:p>
            <a:pPr algn="ctr"/>
            <a:r>
              <a:rPr lang="fr-CH" sz="1100" b="1" dirty="0" smtClean="0"/>
              <a:t>Conseil </a:t>
            </a:r>
          </a:p>
          <a:p>
            <a:pPr algn="ctr"/>
            <a:r>
              <a:rPr lang="fr-CH" sz="1100" b="1" dirty="0" smtClean="0"/>
              <a:t>d’administration</a:t>
            </a:r>
            <a:endParaRPr lang="fr-CH" sz="1100" dirty="0"/>
          </a:p>
        </p:txBody>
      </p:sp>
    </p:spTree>
    <p:extLst>
      <p:ext uri="{BB962C8B-B14F-4D97-AF65-F5344CB8AC3E}">
        <p14:creationId xmlns:p14="http://schemas.microsoft.com/office/powerpoint/2010/main" val="12388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DELE_VS">
  <a:themeElements>
    <a:clrScheme name="MODELE_V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ELE_V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ELE_V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LE_V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LE_V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40A1CE6C7F4C478A0A5745F7E7B73A" ma:contentTypeVersion="13" ma:contentTypeDescription="Create a new document." ma:contentTypeScope="" ma:versionID="b99c8837db3cc6d6976eed5f3019ce96">
  <xsd:schema xmlns:xsd="http://www.w3.org/2001/XMLSchema" xmlns:xs="http://www.w3.org/2001/XMLSchema" xmlns:p="http://schemas.microsoft.com/office/2006/metadata/properties" xmlns:ns2="d6209082-bd80-450e-85ad-910f3a4b9e1d" xmlns:ns3="46d2b7ee-1422-43a6-9875-6f9857f0405b" xmlns:ns4="cf76d827-ceb4-4a19-9d14-08849e0169fe" targetNamespace="http://schemas.microsoft.com/office/2006/metadata/properties" ma:root="true" ma:fieldsID="066855491e08415d189a64fbaf78b3be" ns2:_="" ns3:_="" ns4:_="">
    <xsd:import namespace="d6209082-bd80-450e-85ad-910f3a4b9e1d"/>
    <xsd:import namespace="46d2b7ee-1422-43a6-9875-6f9857f0405b"/>
    <xsd:import namespace="cf76d827-ceb4-4a19-9d14-08849e0169f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209082-bd80-450e-85ad-910f3a4b9e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69b3e08-2120-4406-bec1-def1cb535a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d2b7ee-1422-43a6-9875-6f9857f0405b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76d827-ceb4-4a19-9d14-08849e0169fe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a79aafdb-7df1-47fa-a54a-634285d75a93}" ma:internalName="TaxCatchAll" ma:showField="CatchAllData" ma:web="46d2b7ee-1422-43a6-9875-6f9857f040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6209082-bd80-450e-85ad-910f3a4b9e1d">
      <Terms xmlns="http://schemas.microsoft.com/office/infopath/2007/PartnerControls"/>
    </lcf76f155ced4ddcb4097134ff3c332f>
    <TaxCatchAll xmlns="cf76d827-ceb4-4a19-9d14-08849e0169fe" xsi:nil="true"/>
  </documentManagement>
</p:properties>
</file>

<file path=customXml/itemProps1.xml><?xml version="1.0" encoding="utf-8"?>
<ds:datastoreItem xmlns:ds="http://schemas.openxmlformats.org/officeDocument/2006/customXml" ds:itemID="{DE46364F-428E-49A2-BB72-849E39F862D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36D862-99C1-4FFF-A39B-2EFF3A567D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209082-bd80-450e-85ad-910f3a4b9e1d"/>
    <ds:schemaRef ds:uri="46d2b7ee-1422-43a6-9875-6f9857f0405b"/>
    <ds:schemaRef ds:uri="cf76d827-ceb4-4a19-9d14-08849e0169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459746-CE5B-44DE-8724-189508BF422D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d6209082-bd80-450e-85ad-910f3a4b9e1d"/>
    <ds:schemaRef ds:uri="http://purl.org/dc/elements/1.1/"/>
    <ds:schemaRef ds:uri="http://schemas.microsoft.com/office/2006/metadata/properties"/>
    <ds:schemaRef ds:uri="46d2b7ee-1422-43a6-9875-6f9857f0405b"/>
    <ds:schemaRef ds:uri="http://purl.org/dc/terms/"/>
    <ds:schemaRef ds:uri="http://schemas.microsoft.com/office/infopath/2007/PartnerControls"/>
    <ds:schemaRef ds:uri="cf76d827-ceb4-4a19-9d14-08849e0169f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1157</Words>
  <Application>Microsoft Office PowerPoint</Application>
  <PresentationFormat>Affichage à l'écran (4:3)</PresentationFormat>
  <Paragraphs>216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1_MODELE_VS</vt:lpstr>
      <vt:lpstr>Exemples d’organisations pour clarifier le retour des concessions de forces hydrauliques</vt:lpstr>
      <vt:lpstr>Avantages de la mise en place d’une organisation entre autorités concédantes</vt:lpstr>
      <vt:lpstr>Types d’organisations des autorités concédantes</vt:lpstr>
      <vt:lpstr>Exemple d’organisation n°1</vt:lpstr>
      <vt:lpstr>Exemple d’organisation n°2</vt:lpstr>
      <vt:lpstr>Présentation PowerPoint</vt:lpstr>
      <vt:lpstr>Types d’organisations des experts</vt:lpstr>
      <vt:lpstr>Exemple d’organisation des experts 1</vt:lpstr>
      <vt:lpstr>Exemple d’organisation des experts 2</vt:lpstr>
      <vt:lpstr>Exemple d’organisation des experts 3</vt:lpstr>
      <vt:lpstr>Exemple d’organisation des experts 4</vt:lpstr>
      <vt:lpstr>Présentation PowerPoint</vt:lpstr>
      <vt:lpstr>Formes juridiques</vt:lpstr>
      <vt:lpstr>Formes juridiques possibles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Caroline Roduit</dc:creator>
  <cp:lastModifiedBy>Felicie HAMMER</cp:lastModifiedBy>
  <cp:revision>159</cp:revision>
  <cp:lastPrinted>2024-02-15T08:42:20Z</cp:lastPrinted>
  <dcterms:created xsi:type="dcterms:W3CDTF">2021-02-02T12:01:24Z</dcterms:created>
  <dcterms:modified xsi:type="dcterms:W3CDTF">2024-02-15T13:32:05Z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0x010100D840A1CE6C7F4C478A0A5745F7E7B73A</vt:lpwstr>
  </property>
  <property fmtid="{D5CDD505-2E9C-101B-9397-08002B2CF9AE}" pid="3" name="Type de document">
    <vt:lpwstr>Présentation</vt:lpwstr>
  </property>
  <property fmtid="{D5CDD505-2E9C-101B-9397-08002B2CF9AE}" pid="4" name="Type de document0">
    <vt:lpwstr/>
  </property>
  <property fmtid="{D5CDD505-2E9C-101B-9397-08002B2CF9AE}" pid="5" name="Phase SIA">
    <vt:lpwstr/>
  </property>
  <property fmtid="{D5CDD505-2E9C-101B-9397-08002B2CF9AE}" pid="6" name="MediaServiceImageTags">
    <vt:lpwstr/>
  </property>
</Properties>
</file>